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presProps.xml" ContentType="application/vnd.openxmlformats-officedocument.presentationml.presProp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1"/>
  </p:notesMasterIdLst>
  <p:sldIdLst>
    <p:sldId id="256" r:id="rId2"/>
    <p:sldId id="278" r:id="rId3"/>
    <p:sldId id="270" r:id="rId4"/>
    <p:sldId id="262" r:id="rId5"/>
    <p:sldId id="261" r:id="rId6"/>
    <p:sldId id="263" r:id="rId7"/>
    <p:sldId id="264" r:id="rId8"/>
    <p:sldId id="268" r:id="rId9"/>
    <p:sldId id="291" r:id="rId10"/>
  </p:sldIdLst>
  <p:sldSz cx="9144000" cy="5143500" type="screen16x9"/>
  <p:notesSz cx="6858000" cy="9144000"/>
  <p:embeddedFontLst>
    <p:embeddedFont>
      <p:font typeface="Bebas Neue" panose="020F0502020204030204" pitchFamily="34" charset="0"/>
      <p:regular r:id="rId12"/>
    </p:embeddedFont>
    <p:embeddedFont>
      <p:font typeface="Cabin" panose="020B0604020202020204" charset="0"/>
      <p:regular r:id="rId13"/>
      <p:bold r:id="rId14"/>
      <p:italic r:id="rId15"/>
      <p:boldItalic r:id="rId16"/>
    </p:embeddedFont>
    <p:embeddedFont>
      <p:font typeface="Nunito Light" panose="020F0502020204030204" pitchFamily="2" charset="0"/>
      <p:regular r:id="rId17"/>
      <p:italic r:id="rId18"/>
    </p:embeddedFont>
    <p:embeddedFont>
      <p:font typeface="Syne"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6640AE-2967-4F8E-AC9A-6C5C5D42E123}">
  <a:tblStyle styleId="{1F6640AE-2967-4F8E-AC9A-6C5C5D42E1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6211452-0E2D-4202-B8D9-A924580564E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9" autoAdjust="0"/>
    <p:restoredTop sz="94404" autoAdjust="0"/>
  </p:normalViewPr>
  <p:slideViewPr>
    <p:cSldViewPr snapToGrid="0">
      <p:cViewPr varScale="1">
        <p:scale>
          <a:sx n="160" d="100"/>
          <a:sy n="160" d="100"/>
        </p:scale>
        <p:origin x="15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6"/>
        <p:cNvGrpSpPr/>
        <p:nvPr/>
      </p:nvGrpSpPr>
      <p:grpSpPr>
        <a:xfrm>
          <a:off x="0" y="0"/>
          <a:ext cx="0" cy="0"/>
          <a:chOff x="0" y="0"/>
          <a:chExt cx="0" cy="0"/>
        </a:xfrm>
      </p:grpSpPr>
      <p:sp>
        <p:nvSpPr>
          <p:cNvPr id="6037" name="Google Shape;6037;g25bae2645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038" name="Google Shape;6038;g25bae2645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7"/>
        <p:cNvGrpSpPr/>
        <p:nvPr/>
      </p:nvGrpSpPr>
      <p:grpSpPr>
        <a:xfrm>
          <a:off x="0" y="0"/>
          <a:ext cx="0" cy="0"/>
          <a:chOff x="0" y="0"/>
          <a:chExt cx="0" cy="0"/>
        </a:xfrm>
      </p:grpSpPr>
      <p:sp>
        <p:nvSpPr>
          <p:cNvPr id="6548" name="Google Shape;6548;g28d6a1d505e_2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549" name="Google Shape;6549;g28d6a1d505e_2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Also say:</a:t>
            </a:r>
          </a:p>
          <a:p>
            <a:pPr marL="171450" lvl="0" indent="-171450" algn="l" rtl="0">
              <a:spcBef>
                <a:spcPts val="0"/>
              </a:spcBef>
              <a:spcAft>
                <a:spcPts val="0"/>
              </a:spcAft>
              <a:buFontTx/>
              <a:buChar char="-"/>
            </a:pPr>
            <a:r>
              <a:rPr lang="en-US" dirty="0"/>
              <a:t>Grains get their chemical isotope signatures/ratios in the outflow event</a:t>
            </a:r>
          </a:p>
          <a:p>
            <a:pPr marL="171450" lvl="0" indent="-171450" algn="l" rtl="0">
              <a:spcBef>
                <a:spcPts val="0"/>
              </a:spcBef>
              <a:spcAft>
                <a:spcPts val="0"/>
              </a:spcAft>
              <a:buFontTx/>
              <a:buChar char="-"/>
            </a:pPr>
            <a:r>
              <a:rPr lang="en-US" dirty="0"/>
              <a:t>The grains we observe are well preserved from outflow to present – rare! Low abundance!</a:t>
            </a:r>
          </a:p>
          <a:p>
            <a:pPr marL="171450" lvl="0" indent="-171450" algn="l" rtl="0">
              <a:spcBef>
                <a:spcPts val="0"/>
              </a:spcBef>
              <a:spcAft>
                <a:spcPts val="0"/>
              </a:spcAft>
              <a:buFontTx/>
              <a:buChar char="-"/>
            </a:pPr>
            <a:r>
              <a:rPr lang="en-US" dirty="0"/>
              <a:t>We can identify part of a meteorite as a stardust grain by seeing if its oxygen isotopic signatures are very different from material in our solar system.</a:t>
            </a:r>
          </a:p>
          <a:p>
            <a:pPr marL="171450" lvl="0" indent="-171450" algn="l" rtl="0">
              <a:spcBef>
                <a:spcPts val="0"/>
              </a:spcBef>
              <a:spcAft>
                <a:spcPts val="0"/>
              </a:spcAft>
              <a:buFontTx/>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5"/>
        <p:cNvGrpSpPr/>
        <p:nvPr/>
      </p:nvGrpSpPr>
      <p:grpSpPr>
        <a:xfrm>
          <a:off x="0" y="0"/>
          <a:ext cx="0" cy="0"/>
          <a:chOff x="0" y="0"/>
          <a:chExt cx="0" cy="0"/>
        </a:xfrm>
      </p:grpSpPr>
      <p:sp>
        <p:nvSpPr>
          <p:cNvPr id="6386" name="Google Shape;6386;g28d6a1d505e_2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387" name="Google Shape;6387;g28d6a1d505e_2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A star’s core can only fuse up to Fe; further fusion requires energy rather than producing it.</a:t>
            </a:r>
          </a:p>
          <a:p>
            <a:endParaRPr lang="en-US" dirty="0"/>
          </a:p>
          <a:p>
            <a:r>
              <a:rPr lang="en-US" dirty="0"/>
              <a:t>During a CCSN, which is &gt;10 </a:t>
            </a:r>
            <a:r>
              <a:rPr lang="en-US" dirty="0" err="1"/>
              <a:t>Msun</a:t>
            </a:r>
            <a:r>
              <a:rPr lang="en-US" dirty="0"/>
              <a:t>, explosion energy outwards triggers nucleosynthesis in the outer envelope of the star; lots of fusion occurs and heavier elements are created.</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2"/>
        <p:cNvGrpSpPr/>
        <p:nvPr/>
      </p:nvGrpSpPr>
      <p:grpSpPr>
        <a:xfrm>
          <a:off x="0" y="0"/>
          <a:ext cx="0" cy="0"/>
          <a:chOff x="0" y="0"/>
          <a:chExt cx="0" cy="0"/>
        </a:xfrm>
      </p:grpSpPr>
      <p:sp>
        <p:nvSpPr>
          <p:cNvPr id="6163" name="Google Shape;6163;g28d6a1d505e_2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164" name="Google Shape;6164;g28d6a1d505e_2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Grains outflowing from supernovae are called stardust, and we can find them in meteorites. Stardust can also come from other sources:</a:t>
            </a:r>
          </a:p>
          <a:p>
            <a:endParaRPr lang="en-US" dirty="0"/>
          </a:p>
          <a:p>
            <a:r>
              <a:rPr lang="en-US" dirty="0"/>
              <a:t>We can find them condensed in meteorites, micrometeorites, or sample returns. They are very tiny, at the micron scale. What they have in common is they all formed before our sun. We study their compositions to determine their source, and learn about how elements are dispersed in space.</a:t>
            </a:r>
          </a:p>
          <a:p>
            <a:endParaRPr lang="en-US" sz="1100" b="1" dirty="0"/>
          </a:p>
          <a:p>
            <a:r>
              <a:rPr lang="en-US" sz="1100" b="1" dirty="0"/>
              <a:t>Supernova:</a:t>
            </a:r>
            <a:r>
              <a:rPr lang="en-US" sz="1100" dirty="0"/>
              <a:t> the explosion of a massive progenitor star (&gt;10 M☉). Supernovae fuse light elements in their interiors, producing heavier elements and isotopic fractionation. In an energetic explosion, they scatter clumps of material into interstellar space.</a:t>
            </a:r>
          </a:p>
          <a:p>
            <a:r>
              <a:rPr lang="en-US" sz="1100" b="1" dirty="0"/>
              <a:t>Novae:</a:t>
            </a:r>
            <a:r>
              <a:rPr lang="en-US" sz="1100" dirty="0"/>
              <a:t> gas accumulated by a white dwarf in a binary system is expelled in a high-energy event.</a:t>
            </a:r>
            <a:endParaRPr lang="en-US" sz="1100" b="1" dirty="0"/>
          </a:p>
          <a:p>
            <a:r>
              <a:rPr lang="en-US" sz="1100" b="1" dirty="0"/>
              <a:t>Asymptotic Giant Branch: </a:t>
            </a:r>
            <a:r>
              <a:rPr lang="en-US" sz="1100" dirty="0"/>
              <a:t>low mass stars in late stages of their development. Outflows from AGB stars seed stardust.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4"/>
        <p:cNvGrpSpPr/>
        <p:nvPr/>
      </p:nvGrpSpPr>
      <p:grpSpPr>
        <a:xfrm>
          <a:off x="0" y="0"/>
          <a:ext cx="0" cy="0"/>
          <a:chOff x="0" y="0"/>
          <a:chExt cx="0" cy="0"/>
        </a:xfrm>
      </p:grpSpPr>
      <p:sp>
        <p:nvSpPr>
          <p:cNvPr id="6175" name="Google Shape;6175;g28d6a1d505e_2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176" name="Google Shape;6176;g28d6a1d505e_2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nano scale secondary ion mass spectrometry, isotopic compositions of grains have been measured and cataloged.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categorized grains from literature and the Presolar Grain Database as either near-loop or near-branch by comparing their distances to trendlines of the loop and branch.</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3"/>
        <p:cNvGrpSpPr/>
        <p:nvPr/>
      </p:nvGrpSpPr>
      <p:grpSpPr>
        <a:xfrm>
          <a:off x="0" y="0"/>
          <a:ext cx="0" cy="0"/>
          <a:chOff x="0" y="0"/>
          <a:chExt cx="0" cy="0"/>
        </a:xfrm>
      </p:grpSpPr>
      <p:sp>
        <p:nvSpPr>
          <p:cNvPr id="6204" name="Google Shape;6204;g28d6a1d505e_2_1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205" name="Google Shape;6205;g28d6a1d505e_2_1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0"/>
        <p:cNvGrpSpPr/>
        <p:nvPr/>
      </p:nvGrpSpPr>
      <p:grpSpPr>
        <a:xfrm>
          <a:off x="0" y="0"/>
          <a:ext cx="0" cy="0"/>
          <a:chOff x="0" y="0"/>
          <a:chExt cx="0" cy="0"/>
        </a:xfrm>
      </p:grpSpPr>
      <p:sp>
        <p:nvSpPr>
          <p:cNvPr id="6361" name="Google Shape;6361;g28d6a1d505e_2_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2" name="Google Shape;6362;g28d6a1d505e_2_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8">
          <a:extLst>
            <a:ext uri="{FF2B5EF4-FFF2-40B4-BE49-F238E27FC236}">
              <a16:creationId xmlns:a16="http://schemas.microsoft.com/office/drawing/2014/main" id="{61015B94-F9BB-5604-04E1-101FC9A45066}"/>
            </a:ext>
          </a:extLst>
        </p:cNvPr>
        <p:cNvGrpSpPr/>
        <p:nvPr/>
      </p:nvGrpSpPr>
      <p:grpSpPr>
        <a:xfrm>
          <a:off x="0" y="0"/>
          <a:ext cx="0" cy="0"/>
          <a:chOff x="0" y="0"/>
          <a:chExt cx="0" cy="0"/>
        </a:xfrm>
      </p:grpSpPr>
      <p:sp>
        <p:nvSpPr>
          <p:cNvPr id="6279" name="Google Shape;6279;g28d6a1d505e_2_1091:notes">
            <a:extLst>
              <a:ext uri="{FF2B5EF4-FFF2-40B4-BE49-F238E27FC236}">
                <a16:creationId xmlns:a16="http://schemas.microsoft.com/office/drawing/2014/main" id="{791C868C-A658-899A-4FC6-53934C13A7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280" name="Google Shape;6280;g28d6a1d505e_2_1091:notes">
            <a:extLst>
              <a:ext uri="{FF2B5EF4-FFF2-40B4-BE49-F238E27FC236}">
                <a16:creationId xmlns:a16="http://schemas.microsoft.com/office/drawing/2014/main" id="{A50ED774-D94E-403A-41ED-D713FED0EB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058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396950" y="1132925"/>
            <a:ext cx="6350100" cy="18705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b="1">
                <a:latin typeface="Syne"/>
                <a:ea typeface="Syne"/>
                <a:cs typeface="Syne"/>
                <a:sym typeface="Sy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307600" y="3154925"/>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Cabin"/>
                <a:ea typeface="Cabin"/>
                <a:cs typeface="Cabin"/>
                <a:sym typeface="Cabi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276" y="80"/>
            <a:ext cx="9353198" cy="5143461"/>
            <a:chOff x="-26474475" y="-7233075"/>
            <a:chExt cx="6827650" cy="3754625"/>
          </a:xfrm>
        </p:grpSpPr>
        <p:sp>
          <p:nvSpPr>
            <p:cNvPr id="13" name="Google Shape;13;p2"/>
            <p:cNvSpPr/>
            <p:nvPr/>
          </p:nvSpPr>
          <p:spPr>
            <a:xfrm>
              <a:off x="-26135575" y="-7007400"/>
              <a:ext cx="34225" cy="33450"/>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650750" y="-6904050"/>
              <a:ext cx="33450" cy="33450"/>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473725" y="-7198125"/>
              <a:ext cx="33475" cy="33450"/>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429600" y="-6951925"/>
              <a:ext cx="33450" cy="33450"/>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947125" y="-7125175"/>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602125" y="-7167825"/>
              <a:ext cx="16750" cy="16825"/>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950150"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75375" y="-6552975"/>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520050"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625675"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683425" y="-6523350"/>
              <a:ext cx="9125" cy="9150"/>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678100" y="-6653300"/>
              <a:ext cx="9900" cy="9150"/>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167475" y="-6357700"/>
              <a:ext cx="16725" cy="16750"/>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824750"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144675" y="-5764225"/>
              <a:ext cx="33450" cy="33475"/>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271600" y="-4885025"/>
              <a:ext cx="33475" cy="3422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931150" y="-6175325"/>
              <a:ext cx="34225" cy="3422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811825" y="-6630500"/>
              <a:ext cx="33475" cy="33475"/>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250300" y="-65947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474475" y="-583870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5328550" y="-6122125"/>
              <a:ext cx="16725" cy="16750"/>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5074000" y="-55636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676600" y="-5609200"/>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6436475"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5570200" y="-532272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5501825"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5246500"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762450" y="-6021825"/>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5352125" y="-5557525"/>
              <a:ext cx="9150" cy="9150"/>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5273100"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965325" y="-5360725"/>
              <a:ext cx="9125" cy="9150"/>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316375" y="-5587175"/>
              <a:ext cx="9900" cy="9925"/>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409875" y="-54777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947850" y="-5111475"/>
              <a:ext cx="9125" cy="9150"/>
            </a:xfrm>
            <a:custGeom>
              <a:avLst/>
              <a:gdLst/>
              <a:ahLst/>
              <a:cxnLst/>
              <a:rect l="l" t="t" r="r" b="b"/>
              <a:pathLst>
                <a:path w="365" h="366" extrusionOk="0">
                  <a:moveTo>
                    <a:pt x="183" y="0"/>
                  </a:moveTo>
                  <a:cubicBezTo>
                    <a:pt x="61" y="0"/>
                    <a:pt x="0" y="92"/>
                    <a:pt x="0" y="183"/>
                  </a:cubicBezTo>
                  <a:cubicBezTo>
                    <a:pt x="0"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5404550" y="-5607675"/>
              <a:ext cx="9900" cy="9325"/>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5526900" y="-4930625"/>
              <a:ext cx="9900" cy="9150"/>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5688000" y="-60043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5390125" y="-5893400"/>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015500" y="-5917725"/>
              <a:ext cx="9900" cy="9900"/>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6460800"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6115050" y="-4994450"/>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893925" y="-531132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059575" y="-46297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055750" y="-7007400"/>
              <a:ext cx="33475" cy="33450"/>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144625" y="-7020325"/>
              <a:ext cx="33450" cy="33475"/>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4394650" y="-7198125"/>
              <a:ext cx="34225" cy="33450"/>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2349775" y="-6951925"/>
              <a:ext cx="33450" cy="33450"/>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3867300" y="-7124425"/>
              <a:ext cx="16750" cy="16750"/>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522300" y="-7167725"/>
              <a:ext cx="16750" cy="16725"/>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870325"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111225" y="-6119850"/>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440225"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545850"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03600" y="-6523350"/>
              <a:ext cx="9125" cy="9150"/>
            </a:xfrm>
            <a:custGeom>
              <a:avLst/>
              <a:gdLst/>
              <a:ahLst/>
              <a:cxnLst/>
              <a:rect l="l" t="t" r="r" b="b"/>
              <a:pathLst>
                <a:path w="365" h="366" extrusionOk="0">
                  <a:moveTo>
                    <a:pt x="183" y="1"/>
                  </a:moveTo>
                  <a:cubicBezTo>
                    <a:pt x="61" y="1"/>
                    <a:pt x="0" y="61"/>
                    <a:pt x="0" y="183"/>
                  </a:cubicBezTo>
                  <a:cubicBezTo>
                    <a:pt x="0"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799675" y="-6599350"/>
              <a:ext cx="9150" cy="9150"/>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088425" y="-635770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2744925"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4051950" y="-5271800"/>
              <a:ext cx="34225" cy="33450"/>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448600" y="-5201150"/>
              <a:ext cx="33450" cy="33475"/>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5061850" y="-4521800"/>
              <a:ext cx="34225" cy="33450"/>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732750" y="-6630500"/>
              <a:ext cx="34225" cy="33475"/>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2994175" y="-66517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394650" y="-5838700"/>
              <a:ext cx="16750" cy="16750"/>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554200" y="-62900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462250" y="-604385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597525" y="-56092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56650"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76550" y="-5372875"/>
              <a:ext cx="16725" cy="16750"/>
            </a:xfrm>
            <a:custGeom>
              <a:avLst/>
              <a:gdLst/>
              <a:ahLst/>
              <a:cxnLst/>
              <a:rect l="l" t="t" r="r" b="b"/>
              <a:pathLst>
                <a:path w="669" h="670" extrusionOk="0">
                  <a:moveTo>
                    <a:pt x="335" y="0"/>
                  </a:moveTo>
                  <a:cubicBezTo>
                    <a:pt x="152" y="0"/>
                    <a:pt x="0" y="152"/>
                    <a:pt x="0" y="335"/>
                  </a:cubicBezTo>
                  <a:cubicBezTo>
                    <a:pt x="0" y="517"/>
                    <a:pt x="152" y="669"/>
                    <a:pt x="335" y="669"/>
                  </a:cubicBezTo>
                  <a:cubicBezTo>
                    <a:pt x="517" y="669"/>
                    <a:pt x="669" y="548"/>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3422000"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274" y="36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3166675"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2683375" y="-6021825"/>
              <a:ext cx="9900" cy="9150"/>
            </a:xfrm>
            <a:custGeom>
              <a:avLst/>
              <a:gdLst/>
              <a:ahLst/>
              <a:cxnLst/>
              <a:rect l="l" t="t" r="r" b="b"/>
              <a:pathLst>
                <a:path w="396" h="366" extrusionOk="0">
                  <a:moveTo>
                    <a:pt x="213" y="1"/>
                  </a:moveTo>
                  <a:cubicBezTo>
                    <a:pt x="92" y="1"/>
                    <a:pt x="0" y="92"/>
                    <a:pt x="0" y="183"/>
                  </a:cubicBezTo>
                  <a:cubicBezTo>
                    <a:pt x="0" y="274"/>
                    <a:pt x="92" y="365"/>
                    <a:pt x="213" y="365"/>
                  </a:cubicBezTo>
                  <a:cubicBezTo>
                    <a:pt x="304" y="365"/>
                    <a:pt x="396" y="274"/>
                    <a:pt x="396" y="183"/>
                  </a:cubicBezTo>
                  <a:cubicBezTo>
                    <a:pt x="396"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2766975" y="-6295375"/>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275" y="365"/>
                    <a:pt x="366" y="274"/>
                    <a:pt x="366" y="183"/>
                  </a:cubicBezTo>
                  <a:cubicBezTo>
                    <a:pt x="366" y="6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3193275"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220600" y="-63957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2236550" y="-5587175"/>
              <a:ext cx="9125" cy="9925"/>
            </a:xfrm>
            <a:custGeom>
              <a:avLst/>
              <a:gdLst/>
              <a:ahLst/>
              <a:cxnLst/>
              <a:rect l="l" t="t" r="r" b="b"/>
              <a:pathLst>
                <a:path w="365" h="397" extrusionOk="0">
                  <a:moveTo>
                    <a:pt x="183" y="1"/>
                  </a:moveTo>
                  <a:cubicBezTo>
                    <a:pt x="91" y="1"/>
                    <a:pt x="0" y="92"/>
                    <a:pt x="0" y="214"/>
                  </a:cubicBezTo>
                  <a:cubicBezTo>
                    <a:pt x="0" y="305"/>
                    <a:pt x="91" y="396"/>
                    <a:pt x="183" y="396"/>
                  </a:cubicBezTo>
                  <a:cubicBezTo>
                    <a:pt x="304" y="396"/>
                    <a:pt x="365" y="305"/>
                    <a:pt x="365" y="214"/>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3735825" y="-4765725"/>
              <a:ext cx="9900" cy="9150"/>
            </a:xfrm>
            <a:custGeom>
              <a:avLst/>
              <a:gdLst/>
              <a:ahLst/>
              <a:cxnLst/>
              <a:rect l="l" t="t" r="r" b="b"/>
              <a:pathLst>
                <a:path w="396" h="366" extrusionOk="0">
                  <a:moveTo>
                    <a:pt x="213" y="0"/>
                  </a:moveTo>
                  <a:cubicBezTo>
                    <a:pt x="92" y="0"/>
                    <a:pt x="0" y="61"/>
                    <a:pt x="0" y="183"/>
                  </a:cubicBezTo>
                  <a:cubicBezTo>
                    <a:pt x="0"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3165900" y="-5045375"/>
              <a:ext cx="9900" cy="9925"/>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5650000" y="-7003600"/>
              <a:ext cx="9150" cy="9900"/>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868800" y="-51114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2728975" y="-5184425"/>
              <a:ext cx="9150" cy="9900"/>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2755575" y="-527257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324725" y="-5607675"/>
              <a:ext cx="9900" cy="9325"/>
            </a:xfrm>
            <a:custGeom>
              <a:avLst/>
              <a:gdLst/>
              <a:ahLst/>
              <a:cxnLst/>
              <a:rect l="l" t="t" r="r" b="b"/>
              <a:pathLst>
                <a:path w="396" h="373" extrusionOk="0">
                  <a:moveTo>
                    <a:pt x="213" y="0"/>
                  </a:moveTo>
                  <a:cubicBezTo>
                    <a:pt x="122" y="0"/>
                    <a:pt x="31" y="61"/>
                    <a:pt x="1" y="152"/>
                  </a:cubicBezTo>
                  <a:cubicBezTo>
                    <a:pt x="1" y="243"/>
                    <a:pt x="61" y="365"/>
                    <a:pt x="152" y="365"/>
                  </a:cubicBezTo>
                  <a:cubicBezTo>
                    <a:pt x="169" y="370"/>
                    <a:pt x="186" y="373"/>
                    <a:pt x="203" y="373"/>
                  </a:cubicBezTo>
                  <a:cubicBezTo>
                    <a:pt x="283" y="373"/>
                    <a:pt x="365" y="318"/>
                    <a:pt x="365" y="243"/>
                  </a:cubicBezTo>
                  <a:cubicBezTo>
                    <a:pt x="396" y="122"/>
                    <a:pt x="335" y="31"/>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792825" y="-4703425"/>
              <a:ext cx="9900" cy="9150"/>
            </a:xfrm>
            <a:custGeom>
              <a:avLst/>
              <a:gdLst/>
              <a:ahLst/>
              <a:cxnLst/>
              <a:rect l="l" t="t" r="r" b="b"/>
              <a:pathLst>
                <a:path w="396" h="366" extrusionOk="0">
                  <a:moveTo>
                    <a:pt x="214" y="1"/>
                  </a:moveTo>
                  <a:cubicBezTo>
                    <a:pt x="92" y="1"/>
                    <a:pt x="1" y="92"/>
                    <a:pt x="1" y="183"/>
                  </a:cubicBezTo>
                  <a:cubicBezTo>
                    <a:pt x="1" y="305"/>
                    <a:pt x="92" y="366"/>
                    <a:pt x="214" y="366"/>
                  </a:cubicBezTo>
                  <a:cubicBezTo>
                    <a:pt x="305" y="366"/>
                    <a:pt x="396" y="305"/>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608175" y="-6004350"/>
              <a:ext cx="9150" cy="9900"/>
            </a:xfrm>
            <a:custGeom>
              <a:avLst/>
              <a:gdLst/>
              <a:ahLst/>
              <a:cxnLst/>
              <a:rect l="l" t="t" r="r" b="b"/>
              <a:pathLst>
                <a:path w="366" h="396"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3310275" y="-5893400"/>
              <a:ext cx="9125" cy="9900"/>
            </a:xfrm>
            <a:custGeom>
              <a:avLst/>
              <a:gdLst/>
              <a:ahLst/>
              <a:cxnLst/>
              <a:rect l="l" t="t" r="r" b="b"/>
              <a:pathLst>
                <a:path w="365" h="396" extrusionOk="0">
                  <a:moveTo>
                    <a:pt x="182" y="0"/>
                  </a:moveTo>
                  <a:cubicBezTo>
                    <a:pt x="61" y="0"/>
                    <a:pt x="0" y="92"/>
                    <a:pt x="0" y="213"/>
                  </a:cubicBezTo>
                  <a:cubicBezTo>
                    <a:pt x="0" y="304"/>
                    <a:pt x="61" y="396"/>
                    <a:pt x="182" y="396"/>
                  </a:cubicBezTo>
                  <a:cubicBezTo>
                    <a:pt x="274" y="396"/>
                    <a:pt x="365" y="304"/>
                    <a:pt x="365" y="21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0737300" y="-6355425"/>
              <a:ext cx="9900" cy="9150"/>
            </a:xfrm>
            <a:custGeom>
              <a:avLst/>
              <a:gdLst/>
              <a:ahLst/>
              <a:cxnLst/>
              <a:rect l="l" t="t" r="r" b="b"/>
              <a:pathLst>
                <a:path w="396" h="366" extrusionOk="0">
                  <a:moveTo>
                    <a:pt x="183" y="1"/>
                  </a:moveTo>
                  <a:cubicBezTo>
                    <a:pt x="92" y="1"/>
                    <a:pt x="1" y="62"/>
                    <a:pt x="1" y="183"/>
                  </a:cubicBezTo>
                  <a:cubicBezTo>
                    <a:pt x="1" y="275"/>
                    <a:pt x="92" y="366"/>
                    <a:pt x="183" y="366"/>
                  </a:cubicBezTo>
                  <a:cubicBezTo>
                    <a:pt x="305" y="366"/>
                    <a:pt x="396" y="275"/>
                    <a:pt x="396" y="183"/>
                  </a:cubicBezTo>
                  <a:cubicBezTo>
                    <a:pt x="396"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481975" y="-6510425"/>
              <a:ext cx="9900" cy="9125"/>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0508575" y="-6208750"/>
              <a:ext cx="9925" cy="9150"/>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0640025" y="-6456675"/>
              <a:ext cx="9900" cy="9525"/>
            </a:xfrm>
            <a:custGeom>
              <a:avLst/>
              <a:gdLst/>
              <a:ahLst/>
              <a:cxnLst/>
              <a:rect l="l" t="t" r="r" b="b"/>
              <a:pathLst>
                <a:path w="396" h="381" extrusionOk="0">
                  <a:moveTo>
                    <a:pt x="195" y="1"/>
                  </a:moveTo>
                  <a:cubicBezTo>
                    <a:pt x="114" y="1"/>
                    <a:pt x="31" y="60"/>
                    <a:pt x="31" y="160"/>
                  </a:cubicBezTo>
                  <a:cubicBezTo>
                    <a:pt x="1" y="252"/>
                    <a:pt x="61" y="343"/>
                    <a:pt x="152" y="373"/>
                  </a:cubicBezTo>
                  <a:cubicBezTo>
                    <a:pt x="173" y="378"/>
                    <a:pt x="193" y="381"/>
                    <a:pt x="212" y="381"/>
                  </a:cubicBezTo>
                  <a:cubicBezTo>
                    <a:pt x="304" y="381"/>
                    <a:pt x="370" y="322"/>
                    <a:pt x="396" y="221"/>
                  </a:cubicBezTo>
                  <a:cubicBezTo>
                    <a:pt x="396" y="130"/>
                    <a:pt x="335" y="39"/>
                    <a:pt x="244" y="8"/>
                  </a:cubicBezTo>
                  <a:cubicBezTo>
                    <a:pt x="228" y="3"/>
                    <a:pt x="212" y="1"/>
                    <a:pt x="19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0625575" y="-6742200"/>
              <a:ext cx="9125" cy="9150"/>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3935675" y="-5917725"/>
              <a:ext cx="9150" cy="9900"/>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0554150" y="-6992200"/>
              <a:ext cx="9125" cy="9900"/>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0640025" y="-6156550"/>
              <a:ext cx="36500" cy="33150"/>
            </a:xfrm>
            <a:custGeom>
              <a:avLst/>
              <a:gdLst/>
              <a:ahLst/>
              <a:cxnLst/>
              <a:rect l="l" t="t" r="r" b="b"/>
              <a:pathLst>
                <a:path w="1460" h="1326" extrusionOk="0">
                  <a:moveTo>
                    <a:pt x="739" y="0"/>
                  </a:moveTo>
                  <a:cubicBezTo>
                    <a:pt x="415" y="0"/>
                    <a:pt x="116" y="230"/>
                    <a:pt x="61" y="557"/>
                  </a:cubicBezTo>
                  <a:cubicBezTo>
                    <a:pt x="1" y="921"/>
                    <a:pt x="244" y="1256"/>
                    <a:pt x="608" y="1317"/>
                  </a:cubicBezTo>
                  <a:cubicBezTo>
                    <a:pt x="646" y="1323"/>
                    <a:pt x="684" y="1326"/>
                    <a:pt x="721" y="1326"/>
                  </a:cubicBezTo>
                  <a:cubicBezTo>
                    <a:pt x="1045" y="1326"/>
                    <a:pt x="1344" y="1097"/>
                    <a:pt x="1399" y="769"/>
                  </a:cubicBezTo>
                  <a:cubicBezTo>
                    <a:pt x="1460" y="405"/>
                    <a:pt x="1216" y="70"/>
                    <a:pt x="852" y="10"/>
                  </a:cubicBezTo>
                  <a:cubicBezTo>
                    <a:pt x="814" y="3"/>
                    <a:pt x="776" y="0"/>
                    <a:pt x="739" y="0"/>
                  </a:cubicBezTo>
                  <a:close/>
                </a:path>
              </a:pathLst>
            </a:custGeom>
            <a:solidFill>
              <a:srgbClr val="FFFFFF">
                <a:alpha val="43400"/>
              </a:srgbClr>
            </a:solidFill>
            <a:ln>
              <a:noFill/>
            </a:ln>
            <a:effectLst>
              <a:outerShdw blurRad="1143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0561750" y="-6499800"/>
              <a:ext cx="34225" cy="33475"/>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9997150" y="-7161650"/>
              <a:ext cx="16725" cy="16725"/>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039700" y="-64808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0254000" y="-607045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864925" y="-6378975"/>
              <a:ext cx="9125" cy="9900"/>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9767675" y="-6479475"/>
              <a:ext cx="9900" cy="9500"/>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0051100" y="-6875950"/>
              <a:ext cx="9125" cy="9150"/>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753225" y="-6765000"/>
              <a:ext cx="9150" cy="9150"/>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0378625" y="-678930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380975"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4035225" y="-4994450"/>
              <a:ext cx="9150" cy="9150"/>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4589950" y="-5148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4258625" y="-453245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578475" y="-5530175"/>
              <a:ext cx="9150" cy="9900"/>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0511600" y="-5224700"/>
              <a:ext cx="33450" cy="33450"/>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9859625" y="-55522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0073900" y="-514187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0643825" y="-4908575"/>
              <a:ext cx="9900" cy="9900"/>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0298075" y="-4937450"/>
              <a:ext cx="9150" cy="9900"/>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0520725" y="-4475450"/>
              <a:ext cx="16750" cy="16750"/>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1818625" y="-6363025"/>
              <a:ext cx="16750" cy="16750"/>
            </a:xfrm>
            <a:custGeom>
              <a:avLst/>
              <a:gdLst/>
              <a:ahLst/>
              <a:cxnLst/>
              <a:rect l="l" t="t" r="r" b="b"/>
              <a:pathLst>
                <a:path w="670" h="670" extrusionOk="0">
                  <a:moveTo>
                    <a:pt x="335" y="1"/>
                  </a:moveTo>
                  <a:cubicBezTo>
                    <a:pt x="153" y="1"/>
                    <a:pt x="1" y="153"/>
                    <a:pt x="1" y="335"/>
                  </a:cubicBezTo>
                  <a:cubicBezTo>
                    <a:pt x="1" y="518"/>
                    <a:pt x="122" y="670"/>
                    <a:pt x="335" y="670"/>
                  </a:cubicBezTo>
                  <a:cubicBezTo>
                    <a:pt x="518" y="670"/>
                    <a:pt x="669" y="518"/>
                    <a:pt x="669" y="335"/>
                  </a:cubicBezTo>
                  <a:cubicBezTo>
                    <a:pt x="669"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2059500" y="-5828050"/>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1388525" y="-6414675"/>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2990375" y="-69747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004775" y="-7050725"/>
              <a:ext cx="9150" cy="9150"/>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1489575" y="-6794625"/>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1551900" y="-6231550"/>
              <a:ext cx="9150" cy="9900"/>
            </a:xfrm>
            <a:custGeom>
              <a:avLst/>
              <a:gdLst/>
              <a:ahLst/>
              <a:cxnLst/>
              <a:rect l="l" t="t" r="r" b="b"/>
              <a:pathLst>
                <a:path w="366" h="396" extrusionOk="0">
                  <a:moveTo>
                    <a:pt x="183" y="0"/>
                  </a:moveTo>
                  <a:cubicBezTo>
                    <a:pt x="61" y="0"/>
                    <a:pt x="1" y="92"/>
                    <a:pt x="1" y="213"/>
                  </a:cubicBezTo>
                  <a:cubicBezTo>
                    <a:pt x="1" y="304"/>
                    <a:pt x="61"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2648425" y="-6387325"/>
              <a:ext cx="10675" cy="9900"/>
            </a:xfrm>
            <a:custGeom>
              <a:avLst/>
              <a:gdLst/>
              <a:ahLst/>
              <a:cxnLst/>
              <a:rect l="l" t="t" r="r" b="b"/>
              <a:pathLst>
                <a:path w="427" h="396" extrusionOk="0">
                  <a:moveTo>
                    <a:pt x="183" y="0"/>
                  </a:moveTo>
                  <a:cubicBezTo>
                    <a:pt x="92" y="31"/>
                    <a:pt x="1" y="122"/>
                    <a:pt x="31" y="213"/>
                  </a:cubicBezTo>
                  <a:cubicBezTo>
                    <a:pt x="31" y="335"/>
                    <a:pt x="153" y="395"/>
                    <a:pt x="244" y="395"/>
                  </a:cubicBezTo>
                  <a:cubicBezTo>
                    <a:pt x="335" y="365"/>
                    <a:pt x="426" y="274"/>
                    <a:pt x="396" y="183"/>
                  </a:cubicBezTo>
                  <a:cubicBezTo>
                    <a:pt x="39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2036700" y="-60651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4693300" y="-70590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197800" y="-4989900"/>
              <a:ext cx="34225" cy="33475"/>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536725" y="-4492175"/>
              <a:ext cx="33450" cy="34225"/>
            </a:xfrm>
            <a:custGeom>
              <a:avLst/>
              <a:gdLst/>
              <a:ahLst/>
              <a:cxnLst/>
              <a:rect l="l" t="t" r="r" b="b"/>
              <a:pathLst>
                <a:path w="1338" h="1369" extrusionOk="0">
                  <a:moveTo>
                    <a:pt x="669" y="1"/>
                  </a:moveTo>
                  <a:cubicBezTo>
                    <a:pt x="304" y="1"/>
                    <a:pt x="0" y="305"/>
                    <a:pt x="0" y="670"/>
                  </a:cubicBezTo>
                  <a:cubicBezTo>
                    <a:pt x="0" y="1065"/>
                    <a:pt x="304" y="1369"/>
                    <a:pt x="669" y="1369"/>
                  </a:cubicBezTo>
                  <a:cubicBezTo>
                    <a:pt x="1034" y="1369"/>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007850" y="-4404775"/>
              <a:ext cx="34225" cy="33450"/>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3829300" y="-5085650"/>
              <a:ext cx="33475" cy="33475"/>
            </a:xfrm>
            <a:custGeom>
              <a:avLst/>
              <a:gdLst/>
              <a:ahLst/>
              <a:cxnLst/>
              <a:rect l="l" t="t" r="r" b="b"/>
              <a:pathLst>
                <a:path w="1339" h="1339" extrusionOk="0">
                  <a:moveTo>
                    <a:pt x="669" y="1"/>
                  </a:moveTo>
                  <a:cubicBezTo>
                    <a:pt x="305" y="1"/>
                    <a:pt x="1" y="305"/>
                    <a:pt x="1" y="670"/>
                  </a:cubicBezTo>
                  <a:cubicBezTo>
                    <a:pt x="1" y="1034"/>
                    <a:pt x="305"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0799600" y="-5882775"/>
              <a:ext cx="33450" cy="33475"/>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9681050" y="-6338700"/>
              <a:ext cx="34225" cy="33475"/>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0942450" y="-63599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2342950" y="-55469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1084550" y="-6841750"/>
              <a:ext cx="16725" cy="16750"/>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1189425" y="-71343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10525" y="-575205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1342175" y="-597622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2304950" y="-627487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1759350" y="-490630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1370275" y="-5214050"/>
              <a:ext cx="9125" cy="9125"/>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1114950" y="-5369075"/>
              <a:ext cx="9125" cy="9150"/>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0631675" y="-5729275"/>
              <a:ext cx="9900" cy="9150"/>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0811000" y="-5961800"/>
              <a:ext cx="9150" cy="9900"/>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1640800" y="-5468625"/>
              <a:ext cx="33450" cy="33450"/>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2318625" y="-3916175"/>
              <a:ext cx="33450" cy="33475"/>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131700" y="-372087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1254775" y="-3990650"/>
              <a:ext cx="16750" cy="16750"/>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1842925" y="-3802950"/>
              <a:ext cx="9900" cy="9150"/>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1594450" y="-4169975"/>
              <a:ext cx="9150" cy="915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1342175" y="-4186700"/>
              <a:ext cx="9150" cy="9150"/>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2434900" y="-4110700"/>
              <a:ext cx="9900" cy="9150"/>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0168900" y="-6103125"/>
              <a:ext cx="9150" cy="9150"/>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0184850" y="-5294600"/>
              <a:ext cx="9150" cy="9125"/>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5575" y="-3811300"/>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014650" y="-4144125"/>
              <a:ext cx="9150" cy="9125"/>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73775" y="-5315325"/>
              <a:ext cx="10675" cy="9525"/>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1367250" y="-4562275"/>
              <a:ext cx="9900" cy="9350"/>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1798100" y="-4177575"/>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556450" y="-57118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258575" y="-5600850"/>
              <a:ext cx="9150" cy="9150"/>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883975" y="-5625150"/>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097475" y="-4837150"/>
              <a:ext cx="9150" cy="9900"/>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7325" y="-39161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408250" y="-4223925"/>
              <a:ext cx="9125" cy="9900"/>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152925" y="-43781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832250" y="-4899475"/>
              <a:ext cx="9125" cy="9150"/>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311750" y="-4324425"/>
              <a:ext cx="10650" cy="9500"/>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1587600" y="-6857700"/>
              <a:ext cx="9125" cy="9900"/>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1811025" y="-64823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1260100" y="-6815150"/>
              <a:ext cx="9150" cy="9900"/>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1380925" y="-7017575"/>
              <a:ext cx="10675" cy="9475"/>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21612675" y="-7233075"/>
              <a:ext cx="9900" cy="9325"/>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43550" y="-684782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1042775" y="-658642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0818600" y="-71555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0653700" y="-6894175"/>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0556425" y="-6995250"/>
              <a:ext cx="9900" cy="9350"/>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594425" y="-4720900"/>
              <a:ext cx="9125" cy="9150"/>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0296550" y="-4609950"/>
              <a:ext cx="9150" cy="9150"/>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756275" y="-530752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0921950" y="-4634275"/>
              <a:ext cx="9150" cy="9150"/>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2329275" y="-46730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737325" y="-4126650"/>
              <a:ext cx="9150" cy="9125"/>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1983525" y="-4701900"/>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2311025" y="-4072700"/>
              <a:ext cx="9150" cy="9125"/>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538225" y="-485690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2618025" y="-5227750"/>
              <a:ext cx="16750" cy="16750"/>
            </a:xfrm>
            <a:custGeom>
              <a:avLst/>
              <a:gdLst/>
              <a:ahLst/>
              <a:cxnLst/>
              <a:rect l="l" t="t" r="r" b="b"/>
              <a:pathLst>
                <a:path w="670" h="670" extrusionOk="0">
                  <a:moveTo>
                    <a:pt x="335" y="1"/>
                  </a:moveTo>
                  <a:cubicBezTo>
                    <a:pt x="152" y="1"/>
                    <a:pt x="1" y="153"/>
                    <a:pt x="1" y="335"/>
                  </a:cubicBezTo>
                  <a:cubicBezTo>
                    <a:pt x="1"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5415200" y="-4900225"/>
              <a:ext cx="33475" cy="33450"/>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118850" y="-5014975"/>
              <a:ext cx="16750" cy="16750"/>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5026125" y="-4769525"/>
              <a:ext cx="16750" cy="16750"/>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6161400" y="-43341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6374925" y="-3923775"/>
              <a:ext cx="16725" cy="16750"/>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5985875" y="-4232275"/>
              <a:ext cx="9150" cy="9900"/>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5730550" y="-4386550"/>
              <a:ext cx="9150" cy="9150"/>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5247250" y="-4747500"/>
              <a:ext cx="9900" cy="9925"/>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5330850" y="-5021050"/>
              <a:ext cx="9150" cy="9150"/>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5757150" y="-4084875"/>
              <a:ext cx="9150" cy="9150"/>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5910650" y="-362437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5360475" y="-3878175"/>
              <a:ext cx="9900" cy="9150"/>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5889350" y="-4332775"/>
              <a:ext cx="10650" cy="9475"/>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6010950" y="-365627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6172800" y="-4729250"/>
              <a:ext cx="9900" cy="9150"/>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5874925" y="-4618300"/>
              <a:ext cx="9900" cy="9125"/>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5189500" y="-5108425"/>
              <a:ext cx="9900" cy="9125"/>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0324675" y="-4034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0927275" y="-40795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820875" y="-3793175"/>
              <a:ext cx="16750" cy="16100"/>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0752500" y="-397695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5766250" y="-3832575"/>
              <a:ext cx="16725" cy="16725"/>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4796625" y="-3594725"/>
              <a:ext cx="9125" cy="9125"/>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5374150" y="-3488550"/>
              <a:ext cx="9900" cy="9350"/>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5322475" y="-3683650"/>
              <a:ext cx="9900" cy="9150"/>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4928850" y="-3560550"/>
              <a:ext cx="9900" cy="9150"/>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4709250" y="-35301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3972925" y="-34952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0497175" y="-41319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0602800" y="-402862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0523750" y="-3830300"/>
              <a:ext cx="9125" cy="9150"/>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9817825" y="-4134250"/>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0216000" y="-3831050"/>
              <a:ext cx="9150" cy="9125"/>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0660550" y="-3948075"/>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1961475" y="-4283950"/>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0655225" y="-4078225"/>
              <a:ext cx="9900" cy="9500"/>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1906775" y="-4414650"/>
              <a:ext cx="9900" cy="9125"/>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730425" y="-4641875"/>
              <a:ext cx="34200" cy="33475"/>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9840625" y="-36198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1795050" y="-4384250"/>
              <a:ext cx="33450" cy="33450"/>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0032100" y="-3779400"/>
              <a:ext cx="16725" cy="16750"/>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1627125" y="-42315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1710725" y="-4505075"/>
              <a:ext cx="9150" cy="9125"/>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0440175" y="-357877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099825" y="-3980750"/>
              <a:ext cx="34200" cy="33450"/>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4907575" y="-4271800"/>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102125" y="-3581825"/>
              <a:ext cx="16750" cy="16750"/>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2899175" y="-40278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4741925" y="-3932875"/>
              <a:ext cx="16750" cy="16725"/>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4352850" y="-4240650"/>
              <a:ext cx="9125" cy="9150"/>
            </a:xfrm>
            <a:custGeom>
              <a:avLst/>
              <a:gdLst/>
              <a:ahLst/>
              <a:cxnLst/>
              <a:rect l="l" t="t" r="r" b="b"/>
              <a:pathLst>
                <a:path w="365" h="366" extrusionOk="0">
                  <a:moveTo>
                    <a:pt x="182" y="1"/>
                  </a:moveTo>
                  <a:cubicBezTo>
                    <a:pt x="91" y="1"/>
                    <a:pt x="0" y="62"/>
                    <a:pt x="0" y="183"/>
                  </a:cubicBezTo>
                  <a:cubicBezTo>
                    <a:pt x="0" y="274"/>
                    <a:pt x="91" y="366"/>
                    <a:pt x="182" y="366"/>
                  </a:cubicBezTo>
                  <a:cubicBezTo>
                    <a:pt x="274" y="366"/>
                    <a:pt x="365" y="274"/>
                    <a:pt x="365" y="183"/>
                  </a:cubicBezTo>
                  <a:cubicBezTo>
                    <a:pt x="365" y="62"/>
                    <a:pt x="27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4124125" y="-40939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277625" y="-3634250"/>
              <a:ext cx="9150" cy="9900"/>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3799650" y="-3846250"/>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377925" y="-3665400"/>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3127925" y="-3723925"/>
              <a:ext cx="33475" cy="33475"/>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3669725" y="-3883500"/>
              <a:ext cx="33475" cy="33475"/>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3273800" y="-428092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2428800" y="-3848550"/>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3200100" y="-3886525"/>
              <a:ext cx="9900" cy="9125"/>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2885500" y="-4078025"/>
              <a:ext cx="9900" cy="9150"/>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3469100" y="-35909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4000275" y="-386222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
          <p:cNvSpPr/>
          <p:nvPr/>
        </p:nvSpPr>
        <p:spPr>
          <a:xfrm flipH="1">
            <a:off x="0" y="3995275"/>
            <a:ext cx="9143896" cy="1148225"/>
          </a:xfrm>
          <a:custGeom>
            <a:avLst/>
            <a:gdLst/>
            <a:ahLst/>
            <a:cxnLst/>
            <a:rect l="l" t="t" r="r" b="b"/>
            <a:pathLst>
              <a:path w="345509" h="45929" extrusionOk="0">
                <a:moveTo>
                  <a:pt x="245416" y="1"/>
                </a:moveTo>
                <a:cubicBezTo>
                  <a:pt x="232498" y="9940"/>
                  <a:pt x="219975" y="15533"/>
                  <a:pt x="219975" y="15533"/>
                </a:cubicBezTo>
                <a:cubicBezTo>
                  <a:pt x="219975" y="15533"/>
                  <a:pt x="195412" y="4712"/>
                  <a:pt x="192962" y="4712"/>
                </a:cubicBezTo>
                <a:cubicBezTo>
                  <a:pt x="192887" y="4712"/>
                  <a:pt x="192833" y="4722"/>
                  <a:pt x="192801" y="4742"/>
                </a:cubicBezTo>
                <a:cubicBezTo>
                  <a:pt x="186425" y="8993"/>
                  <a:pt x="130696" y="22442"/>
                  <a:pt x="118295" y="22442"/>
                </a:cubicBezTo>
                <a:cubicBezTo>
                  <a:pt x="118104" y="22442"/>
                  <a:pt x="117924" y="22439"/>
                  <a:pt x="117754" y="22433"/>
                </a:cubicBezTo>
                <a:cubicBezTo>
                  <a:pt x="106538" y="22007"/>
                  <a:pt x="92738" y="16384"/>
                  <a:pt x="91431" y="16384"/>
                </a:cubicBezTo>
                <a:cubicBezTo>
                  <a:pt x="90155" y="16384"/>
                  <a:pt x="70762" y="29788"/>
                  <a:pt x="46142" y="30214"/>
                </a:cubicBezTo>
                <a:cubicBezTo>
                  <a:pt x="45676" y="30222"/>
                  <a:pt x="45212" y="30226"/>
                  <a:pt x="44749" y="30226"/>
                </a:cubicBezTo>
                <a:cubicBezTo>
                  <a:pt x="20378" y="30226"/>
                  <a:pt x="852" y="19423"/>
                  <a:pt x="852" y="19423"/>
                </a:cubicBezTo>
                <a:lnTo>
                  <a:pt x="1" y="45928"/>
                </a:lnTo>
                <a:lnTo>
                  <a:pt x="345509" y="45928"/>
                </a:lnTo>
                <a:lnTo>
                  <a:pt x="345509" y="24591"/>
                </a:lnTo>
                <a:cubicBezTo>
                  <a:pt x="341379" y="25146"/>
                  <a:pt x="337074" y="25385"/>
                  <a:pt x="332727" y="25385"/>
                </a:cubicBezTo>
                <a:cubicBezTo>
                  <a:pt x="306643" y="25385"/>
                  <a:pt x="279064" y="16809"/>
                  <a:pt x="279064" y="16809"/>
                </a:cubicBezTo>
                <a:cubicBezTo>
                  <a:pt x="279064" y="16809"/>
                  <a:pt x="256206" y="8633"/>
                  <a:pt x="245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42"/>
        <p:cNvGrpSpPr/>
        <p:nvPr/>
      </p:nvGrpSpPr>
      <p:grpSpPr>
        <a:xfrm>
          <a:off x="0" y="0"/>
          <a:ext cx="0" cy="0"/>
          <a:chOff x="0" y="0"/>
          <a:chExt cx="0" cy="0"/>
        </a:xfrm>
      </p:grpSpPr>
      <p:pic>
        <p:nvPicPr>
          <p:cNvPr id="2843" name="Google Shape;2843;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44" name="Google Shape;2844;p20"/>
          <p:cNvSpPr txBox="1">
            <a:spLocks noGrp="1"/>
          </p:cNvSpPr>
          <p:nvPr>
            <p:ph type="title"/>
          </p:nvPr>
        </p:nvSpPr>
        <p:spPr>
          <a:xfrm>
            <a:off x="1845750" y="3047375"/>
            <a:ext cx="54525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45" name="Google Shape;2845;p20"/>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2846" name="Google Shape;2846;p20"/>
          <p:cNvGrpSpPr/>
          <p:nvPr/>
        </p:nvGrpSpPr>
        <p:grpSpPr>
          <a:xfrm>
            <a:off x="276" y="80"/>
            <a:ext cx="9353198" cy="5143461"/>
            <a:chOff x="276" y="80"/>
            <a:chExt cx="9353198" cy="5143461"/>
          </a:xfrm>
        </p:grpSpPr>
        <p:sp>
          <p:nvSpPr>
            <p:cNvPr id="2847" name="Google Shape;2847;p20"/>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0"/>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0"/>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0"/>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0"/>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0"/>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0"/>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0"/>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0"/>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0"/>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0"/>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0"/>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0"/>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0"/>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0"/>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0"/>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0"/>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0"/>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0"/>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0"/>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0"/>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0"/>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0"/>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0"/>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0"/>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0"/>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0"/>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0"/>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0"/>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0"/>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0"/>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0"/>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0"/>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0"/>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0"/>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0"/>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0"/>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0"/>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0"/>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0"/>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0"/>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0"/>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0"/>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0"/>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0"/>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0"/>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0"/>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0"/>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0"/>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0"/>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0"/>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0"/>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0"/>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0"/>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0"/>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0"/>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0"/>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0"/>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0"/>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0"/>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0"/>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0"/>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0"/>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0"/>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0"/>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0"/>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0"/>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0"/>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0"/>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0"/>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0"/>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0"/>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0"/>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0"/>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0"/>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0"/>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0"/>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0"/>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0"/>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0"/>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0"/>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0"/>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0"/>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0"/>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0"/>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0"/>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0"/>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0"/>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0"/>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0"/>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0"/>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0"/>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0"/>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0"/>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0"/>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2" name="Google Shape;2942;p20"/>
          <p:cNvSpPr/>
          <p:nvPr/>
        </p:nvSpPr>
        <p:spPr>
          <a:xfrm>
            <a:off x="8383675" y="20529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71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2"/>
        <p:cNvGrpSpPr/>
        <p:nvPr/>
      </p:nvGrpSpPr>
      <p:grpSpPr>
        <a:xfrm>
          <a:off x="0" y="0"/>
          <a:ext cx="0" cy="0"/>
          <a:chOff x="0" y="0"/>
          <a:chExt cx="0" cy="0"/>
        </a:xfrm>
      </p:grpSpPr>
      <p:pic>
        <p:nvPicPr>
          <p:cNvPr id="923" name="Google Shape;923;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4" name="Google Shape;924;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25" name="Google Shape;925;p7"/>
          <p:cNvSpPr txBox="1">
            <a:spLocks noGrp="1"/>
          </p:cNvSpPr>
          <p:nvPr>
            <p:ph type="subTitle" idx="1"/>
          </p:nvPr>
        </p:nvSpPr>
        <p:spPr>
          <a:xfrm>
            <a:off x="720000" y="15419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926" name="Google Shape;926;p7"/>
          <p:cNvSpPr>
            <a:spLocks noGrp="1"/>
          </p:cNvSpPr>
          <p:nvPr>
            <p:ph type="pic" idx="2"/>
          </p:nvPr>
        </p:nvSpPr>
        <p:spPr>
          <a:xfrm>
            <a:off x="5343825" y="1407125"/>
            <a:ext cx="2884200" cy="2884200"/>
          </a:xfrm>
          <a:prstGeom prst="ellipse">
            <a:avLst/>
          </a:prstGeom>
          <a:noFill/>
          <a:ln w="28575" cap="flat" cmpd="sng">
            <a:solidFill>
              <a:schemeClr val="lt2"/>
            </a:solidFill>
            <a:prstDash val="solid"/>
            <a:round/>
            <a:headEnd type="none" w="sm" len="sm"/>
            <a:tailEnd type="none" w="sm" len="sm"/>
          </a:ln>
          <a:effectLst>
            <a:outerShdw blurRad="200025" dist="19050" algn="bl" rotWithShape="0">
              <a:schemeClr val="lt2"/>
            </a:outerShdw>
          </a:effectLst>
        </p:spPr>
        <p:txBody>
          <a:bodyPr/>
          <a:lstStyle/>
          <a:p>
            <a:endParaRPr lang="en-US"/>
          </a:p>
        </p:txBody>
      </p:sp>
      <p:grpSp>
        <p:nvGrpSpPr>
          <p:cNvPr id="927" name="Google Shape;927;p7"/>
          <p:cNvGrpSpPr/>
          <p:nvPr/>
        </p:nvGrpSpPr>
        <p:grpSpPr>
          <a:xfrm flipH="1">
            <a:off x="276" y="80"/>
            <a:ext cx="9353198" cy="5143461"/>
            <a:chOff x="276" y="80"/>
            <a:chExt cx="9353198" cy="5143461"/>
          </a:xfrm>
        </p:grpSpPr>
        <p:sp>
          <p:nvSpPr>
            <p:cNvPr id="928" name="Google Shape;928;p7"/>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7"/>
          <p:cNvGrpSpPr/>
          <p:nvPr/>
        </p:nvGrpSpPr>
        <p:grpSpPr>
          <a:xfrm>
            <a:off x="255675" y="250163"/>
            <a:ext cx="8664400" cy="4597764"/>
            <a:chOff x="255675" y="250163"/>
            <a:chExt cx="8664400" cy="4597764"/>
          </a:xfrm>
        </p:grpSpPr>
        <p:sp>
          <p:nvSpPr>
            <p:cNvPr id="1024" name="Google Shape;1024;p7"/>
            <p:cNvSpPr/>
            <p:nvPr/>
          </p:nvSpPr>
          <p:spPr>
            <a:xfrm flipH="1">
              <a:off x="255675" y="250163"/>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8496534" y="4512302"/>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16"/>
        <p:cNvGrpSpPr/>
        <p:nvPr/>
      </p:nvGrpSpPr>
      <p:grpSpPr>
        <a:xfrm>
          <a:off x="0" y="0"/>
          <a:ext cx="0" cy="0"/>
          <a:chOff x="0" y="0"/>
          <a:chExt cx="0" cy="0"/>
        </a:xfrm>
      </p:grpSpPr>
      <p:pic>
        <p:nvPicPr>
          <p:cNvPr id="1917" name="Google Shape;1917;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18" name="Google Shape;1918;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19" name="Google Shape;1919;p14"/>
          <p:cNvGrpSpPr/>
          <p:nvPr/>
        </p:nvGrpSpPr>
        <p:grpSpPr>
          <a:xfrm>
            <a:off x="-14298" y="-31167"/>
            <a:ext cx="9234549" cy="5210597"/>
            <a:chOff x="-14298" y="-31167"/>
            <a:chExt cx="9234549" cy="5210597"/>
          </a:xfrm>
        </p:grpSpPr>
        <p:sp>
          <p:nvSpPr>
            <p:cNvPr id="1920" name="Google Shape;1920;p14"/>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1299" y="180174"/>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351068" y="-31167"/>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6373" y="11041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7261" y="220757"/>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34556" y="42739"/>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589440" y="551267"/>
              <a:ext cx="46885" cy="4688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720599" y="12291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45042" y="624146"/>
              <a:ext cx="22912" cy="22946"/>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393750" y="1389269"/>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36610" y="147305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82368" y="1865494"/>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376035" y="1613569"/>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57442" y="1256012"/>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820542" y="761547"/>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2746" y="1397591"/>
              <a:ext cx="12535" cy="12535"/>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21003" y="166824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542624" y="1667187"/>
              <a:ext cx="12500" cy="12535"/>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474945" y="605399"/>
              <a:ext cx="13562" cy="13596"/>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501997" y="1653125"/>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509292" y="1475141"/>
              <a:ext cx="13562" cy="12774"/>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20994" y="931736"/>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529053" y="1083726"/>
              <a:ext cx="12535" cy="13562"/>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85972" y="29374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712655" y="627262"/>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337910" y="116645"/>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743889" y="301431"/>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853218" y="-5107"/>
              <a:ext cx="46885" cy="45823"/>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309848" y="91677"/>
              <a:ext cx="45823" cy="45857"/>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469756" y="1022318"/>
              <a:ext cx="46885" cy="45823"/>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367716" y="260835"/>
              <a:ext cx="22946" cy="22946"/>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1376447" y="15157"/>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8505044" y="2919437"/>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8468605" y="3331674"/>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8506106" y="3762610"/>
              <a:ext cx="13562" cy="13596"/>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8913103" y="3672060"/>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9104649" y="3572126"/>
              <a:ext cx="12535" cy="13562"/>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9068210" y="3451369"/>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996466" y="152578"/>
              <a:ext cx="12535" cy="13562"/>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402487" y="414391"/>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876130" y="374835"/>
              <a:ext cx="12535" cy="12535"/>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16212" y="163528"/>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9001607" y="301783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9093219" y="343630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8912084" y="3869363"/>
              <a:ext cx="13562" cy="13562"/>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9080719" y="446270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8509763" y="3534136"/>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8320306" y="4682318"/>
              <a:ext cx="46885" cy="45857"/>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8722619" y="4640168"/>
              <a:ext cx="46885" cy="45823"/>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8698688" y="2534806"/>
              <a:ext cx="45823" cy="45857"/>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a:off x="8920939" y="479684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a:off x="8529533" y="3690305"/>
              <a:ext cx="12500" cy="12500"/>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8879302" y="3477936"/>
              <a:ext cx="12500" cy="12535"/>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8928728" y="2745086"/>
              <a:ext cx="13562" cy="12535"/>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83071" y="2426550"/>
              <a:ext cx="12535" cy="13562"/>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9083340" y="4026513"/>
              <a:ext cx="45823" cy="45823"/>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8075144" y="512682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8222435" y="5120583"/>
              <a:ext cx="12535" cy="12535"/>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8568027" y="5097672"/>
              <a:ext cx="12535" cy="12535"/>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6458490" y="496237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8404091" y="4916583"/>
              <a:ext cx="12535" cy="12500"/>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8661728" y="3551568"/>
              <a:ext cx="14624" cy="13048"/>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8533677" y="4583172"/>
              <a:ext cx="13562" cy="12809"/>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7943455" y="511017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8682550" y="3160428"/>
              <a:ext cx="12535" cy="12535"/>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8750215" y="3812089"/>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8903241" y="4206620"/>
              <a:ext cx="12535" cy="13562"/>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8979757" y="412645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9143693" y="4484539"/>
              <a:ext cx="12535" cy="12535"/>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8140198" y="5116405"/>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9093211" y="50211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8613841" y="5076849"/>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6628187" y="501442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7853958" y="4864515"/>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4298" y="503914"/>
              <a:ext cx="45857" cy="45823"/>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518696" y="682960"/>
              <a:ext cx="22946" cy="22946"/>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15777" y="713132"/>
              <a:ext cx="13562" cy="13596"/>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101253" y="338396"/>
              <a:ext cx="12535" cy="12535"/>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94289" y="2463863"/>
              <a:ext cx="13562" cy="12500"/>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8523786" y="500504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9112980" y="493322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8968284" y="507480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719648" y="49644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8896467" y="500685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7794581" y="4785403"/>
              <a:ext cx="13562" cy="12500"/>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7947633" y="4827048"/>
              <a:ext cx="45823" cy="45823"/>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8177674" y="5036266"/>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8063150" y="4661530"/>
              <a:ext cx="12535" cy="12500"/>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417735" y="1763503"/>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681098" y="1364793"/>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871492" y="51564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98422" y="2133887"/>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8358294" y="4809830"/>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8890226" y="50877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4"/>
          <p:cNvGrpSpPr/>
          <p:nvPr/>
        </p:nvGrpSpPr>
        <p:grpSpPr>
          <a:xfrm>
            <a:off x="127100" y="159578"/>
            <a:ext cx="8895132" cy="4797295"/>
            <a:chOff x="127100" y="159578"/>
            <a:chExt cx="8895132" cy="4797295"/>
          </a:xfrm>
        </p:grpSpPr>
        <p:grpSp>
          <p:nvGrpSpPr>
            <p:cNvPr id="2115" name="Google Shape;2115;p14"/>
            <p:cNvGrpSpPr/>
            <p:nvPr/>
          </p:nvGrpSpPr>
          <p:grpSpPr>
            <a:xfrm>
              <a:off x="8515450" y="159578"/>
              <a:ext cx="506782" cy="506795"/>
              <a:chOff x="-25134800" y="-6360725"/>
              <a:chExt cx="424050" cy="424025"/>
            </a:xfrm>
          </p:grpSpPr>
          <p:sp>
            <p:nvSpPr>
              <p:cNvPr id="2116" name="Google Shape;2116;p1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14"/>
            <p:cNvGrpSpPr/>
            <p:nvPr/>
          </p:nvGrpSpPr>
          <p:grpSpPr>
            <a:xfrm>
              <a:off x="127100" y="4450078"/>
              <a:ext cx="506782" cy="506795"/>
              <a:chOff x="-25134800" y="-6360725"/>
              <a:chExt cx="424050" cy="424025"/>
            </a:xfrm>
          </p:grpSpPr>
          <p:sp>
            <p:nvSpPr>
              <p:cNvPr id="2121" name="Google Shape;2121;p1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943"/>
        <p:cNvGrpSpPr/>
        <p:nvPr/>
      </p:nvGrpSpPr>
      <p:grpSpPr>
        <a:xfrm>
          <a:off x="0" y="0"/>
          <a:ext cx="0" cy="0"/>
          <a:chOff x="0" y="0"/>
          <a:chExt cx="0" cy="0"/>
        </a:xfrm>
      </p:grpSpPr>
      <p:pic>
        <p:nvPicPr>
          <p:cNvPr id="2944" name="Google Shape;2944;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45" name="Google Shape;2945;p21"/>
          <p:cNvSpPr txBox="1">
            <a:spLocks noGrp="1"/>
          </p:cNvSpPr>
          <p:nvPr>
            <p:ph type="title"/>
          </p:nvPr>
        </p:nvSpPr>
        <p:spPr>
          <a:xfrm>
            <a:off x="713225" y="1097850"/>
            <a:ext cx="3397800" cy="203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46" name="Google Shape;2946;p21"/>
          <p:cNvSpPr txBox="1">
            <a:spLocks noGrp="1"/>
          </p:cNvSpPr>
          <p:nvPr>
            <p:ph type="subTitle" idx="1"/>
          </p:nvPr>
        </p:nvSpPr>
        <p:spPr>
          <a:xfrm>
            <a:off x="713225" y="3136650"/>
            <a:ext cx="33978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7" name="Google Shape;2947;p21"/>
          <p:cNvSpPr>
            <a:spLocks noGrp="1"/>
          </p:cNvSpPr>
          <p:nvPr>
            <p:ph type="pic" idx="2"/>
          </p:nvPr>
        </p:nvSpPr>
        <p:spPr>
          <a:xfrm>
            <a:off x="4816575" y="943475"/>
            <a:ext cx="3397800" cy="3362400"/>
          </a:xfrm>
          <a:prstGeom prst="ellipse">
            <a:avLst/>
          </a:prstGeom>
          <a:noFill/>
          <a:ln w="28575" cap="flat" cmpd="sng">
            <a:solidFill>
              <a:schemeClr val="lt2"/>
            </a:solidFill>
            <a:prstDash val="solid"/>
            <a:round/>
            <a:headEnd type="none" w="sm" len="sm"/>
            <a:tailEnd type="none" w="sm" len="sm"/>
          </a:ln>
          <a:effectLst>
            <a:outerShdw blurRad="214313" dist="19050" algn="bl" rotWithShape="0">
              <a:schemeClr val="lt2"/>
            </a:outerShdw>
          </a:effectLst>
        </p:spPr>
        <p:txBody>
          <a:bodyPr/>
          <a:lstStyle/>
          <a:p>
            <a:endParaRPr lang="en-US"/>
          </a:p>
        </p:txBody>
      </p:sp>
      <p:grpSp>
        <p:nvGrpSpPr>
          <p:cNvPr id="2948" name="Google Shape;2948;p21"/>
          <p:cNvGrpSpPr/>
          <p:nvPr/>
        </p:nvGrpSpPr>
        <p:grpSpPr>
          <a:xfrm flipH="1">
            <a:off x="-14298" y="-31167"/>
            <a:ext cx="9234549" cy="5210597"/>
            <a:chOff x="-14298" y="-31167"/>
            <a:chExt cx="9234549" cy="5210597"/>
          </a:xfrm>
        </p:grpSpPr>
        <p:sp>
          <p:nvSpPr>
            <p:cNvPr id="2949" name="Google Shape;2949;p21"/>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1"/>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1"/>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1"/>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1"/>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1"/>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1"/>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1"/>
            <p:cNvSpPr/>
            <p:nvPr/>
          </p:nvSpPr>
          <p:spPr>
            <a:xfrm>
              <a:off x="1299" y="180174"/>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1"/>
            <p:cNvSpPr/>
            <p:nvPr/>
          </p:nvSpPr>
          <p:spPr>
            <a:xfrm>
              <a:off x="351068" y="-31167"/>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1"/>
            <p:cNvSpPr/>
            <p:nvPr/>
          </p:nvSpPr>
          <p:spPr>
            <a:xfrm>
              <a:off x="206373" y="11041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1"/>
            <p:cNvSpPr/>
            <p:nvPr/>
          </p:nvSpPr>
          <p:spPr>
            <a:xfrm>
              <a:off x="127261" y="220757"/>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1"/>
            <p:cNvSpPr/>
            <p:nvPr/>
          </p:nvSpPr>
          <p:spPr>
            <a:xfrm>
              <a:off x="134556" y="42739"/>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1"/>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1"/>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1"/>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1"/>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1"/>
            <p:cNvSpPr/>
            <p:nvPr/>
          </p:nvSpPr>
          <p:spPr>
            <a:xfrm>
              <a:off x="589440" y="551267"/>
              <a:ext cx="46885" cy="4688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1"/>
            <p:cNvSpPr/>
            <p:nvPr/>
          </p:nvSpPr>
          <p:spPr>
            <a:xfrm>
              <a:off x="720599" y="12291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1"/>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1"/>
            <p:cNvSpPr/>
            <p:nvPr/>
          </p:nvSpPr>
          <p:spPr>
            <a:xfrm>
              <a:off x="45042" y="624146"/>
              <a:ext cx="22912" cy="22946"/>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1"/>
            <p:cNvSpPr/>
            <p:nvPr/>
          </p:nvSpPr>
          <p:spPr>
            <a:xfrm>
              <a:off x="393750" y="1389269"/>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1"/>
            <p:cNvSpPr/>
            <p:nvPr/>
          </p:nvSpPr>
          <p:spPr>
            <a:xfrm>
              <a:off x="136610" y="147305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1"/>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1"/>
            <p:cNvSpPr/>
            <p:nvPr/>
          </p:nvSpPr>
          <p:spPr>
            <a:xfrm>
              <a:off x="282368" y="1865494"/>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1"/>
            <p:cNvSpPr/>
            <p:nvPr/>
          </p:nvSpPr>
          <p:spPr>
            <a:xfrm>
              <a:off x="376035" y="1613569"/>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1"/>
            <p:cNvSpPr/>
            <p:nvPr/>
          </p:nvSpPr>
          <p:spPr>
            <a:xfrm>
              <a:off x="157442" y="1256012"/>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1"/>
            <p:cNvSpPr/>
            <p:nvPr/>
          </p:nvSpPr>
          <p:spPr>
            <a:xfrm>
              <a:off x="820542" y="761547"/>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1"/>
            <p:cNvSpPr/>
            <p:nvPr/>
          </p:nvSpPr>
          <p:spPr>
            <a:xfrm>
              <a:off x="12746" y="1397591"/>
              <a:ext cx="12535" cy="12535"/>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1"/>
            <p:cNvSpPr/>
            <p:nvPr/>
          </p:nvSpPr>
          <p:spPr>
            <a:xfrm>
              <a:off x="121003" y="166824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1"/>
            <p:cNvSpPr/>
            <p:nvPr/>
          </p:nvSpPr>
          <p:spPr>
            <a:xfrm>
              <a:off x="542624" y="1667187"/>
              <a:ext cx="12500" cy="12535"/>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1"/>
            <p:cNvSpPr/>
            <p:nvPr/>
          </p:nvSpPr>
          <p:spPr>
            <a:xfrm>
              <a:off x="474945" y="605399"/>
              <a:ext cx="13562" cy="13596"/>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1"/>
            <p:cNvSpPr/>
            <p:nvPr/>
          </p:nvSpPr>
          <p:spPr>
            <a:xfrm>
              <a:off x="501997" y="1653125"/>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1"/>
            <p:cNvSpPr/>
            <p:nvPr/>
          </p:nvSpPr>
          <p:spPr>
            <a:xfrm>
              <a:off x="509292" y="1475141"/>
              <a:ext cx="13562" cy="12774"/>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1"/>
            <p:cNvSpPr/>
            <p:nvPr/>
          </p:nvSpPr>
          <p:spPr>
            <a:xfrm>
              <a:off x="120994" y="931736"/>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1"/>
            <p:cNvSpPr/>
            <p:nvPr/>
          </p:nvSpPr>
          <p:spPr>
            <a:xfrm>
              <a:off x="529053" y="1083726"/>
              <a:ext cx="12535" cy="13562"/>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1"/>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1"/>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1"/>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1"/>
            <p:cNvSpPr/>
            <p:nvPr/>
          </p:nvSpPr>
          <p:spPr>
            <a:xfrm>
              <a:off x="185972" y="29374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1"/>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1"/>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1"/>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1"/>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1"/>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1"/>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1"/>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1"/>
            <p:cNvSpPr/>
            <p:nvPr/>
          </p:nvSpPr>
          <p:spPr>
            <a:xfrm>
              <a:off x="1712655" y="627262"/>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1"/>
            <p:cNvSpPr/>
            <p:nvPr/>
          </p:nvSpPr>
          <p:spPr>
            <a:xfrm>
              <a:off x="1337910" y="116645"/>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1"/>
            <p:cNvSpPr/>
            <p:nvPr/>
          </p:nvSpPr>
          <p:spPr>
            <a:xfrm>
              <a:off x="1743889" y="301431"/>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1"/>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1"/>
            <p:cNvSpPr/>
            <p:nvPr/>
          </p:nvSpPr>
          <p:spPr>
            <a:xfrm>
              <a:off x="1853218" y="-5107"/>
              <a:ext cx="46885" cy="45823"/>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1"/>
            <p:cNvSpPr/>
            <p:nvPr/>
          </p:nvSpPr>
          <p:spPr>
            <a:xfrm>
              <a:off x="1309848" y="91677"/>
              <a:ext cx="45823" cy="45857"/>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1"/>
            <p:cNvSpPr/>
            <p:nvPr/>
          </p:nvSpPr>
          <p:spPr>
            <a:xfrm>
              <a:off x="469756" y="1022318"/>
              <a:ext cx="46885" cy="45823"/>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1"/>
            <p:cNvSpPr/>
            <p:nvPr/>
          </p:nvSpPr>
          <p:spPr>
            <a:xfrm>
              <a:off x="367716" y="260835"/>
              <a:ext cx="22946" cy="22946"/>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1"/>
            <p:cNvSpPr/>
            <p:nvPr/>
          </p:nvSpPr>
          <p:spPr>
            <a:xfrm>
              <a:off x="1376447" y="15157"/>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1"/>
            <p:cNvSpPr/>
            <p:nvPr/>
          </p:nvSpPr>
          <p:spPr>
            <a:xfrm>
              <a:off x="8505044" y="2919437"/>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1"/>
            <p:cNvSpPr/>
            <p:nvPr/>
          </p:nvSpPr>
          <p:spPr>
            <a:xfrm>
              <a:off x="8468605" y="3331674"/>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1"/>
            <p:cNvSpPr/>
            <p:nvPr/>
          </p:nvSpPr>
          <p:spPr>
            <a:xfrm>
              <a:off x="8506106" y="3762610"/>
              <a:ext cx="13562" cy="13596"/>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1"/>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1"/>
            <p:cNvSpPr/>
            <p:nvPr/>
          </p:nvSpPr>
          <p:spPr>
            <a:xfrm>
              <a:off x="8913103" y="3672060"/>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1"/>
            <p:cNvSpPr/>
            <p:nvPr/>
          </p:nvSpPr>
          <p:spPr>
            <a:xfrm>
              <a:off x="9104649" y="3572126"/>
              <a:ext cx="12535" cy="13562"/>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1"/>
            <p:cNvSpPr/>
            <p:nvPr/>
          </p:nvSpPr>
          <p:spPr>
            <a:xfrm>
              <a:off x="9068210" y="3451369"/>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1"/>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1"/>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1"/>
            <p:cNvSpPr/>
            <p:nvPr/>
          </p:nvSpPr>
          <p:spPr>
            <a:xfrm>
              <a:off x="996466" y="152578"/>
              <a:ext cx="12535" cy="13562"/>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1"/>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1"/>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1"/>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1"/>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1"/>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1"/>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1"/>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1"/>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1"/>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1"/>
            <p:cNvSpPr/>
            <p:nvPr/>
          </p:nvSpPr>
          <p:spPr>
            <a:xfrm>
              <a:off x="1402487" y="414391"/>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1"/>
            <p:cNvSpPr/>
            <p:nvPr/>
          </p:nvSpPr>
          <p:spPr>
            <a:xfrm>
              <a:off x="1876130" y="374835"/>
              <a:ext cx="12535" cy="12535"/>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1"/>
            <p:cNvSpPr/>
            <p:nvPr/>
          </p:nvSpPr>
          <p:spPr>
            <a:xfrm>
              <a:off x="1116212" y="163528"/>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1"/>
            <p:cNvSpPr/>
            <p:nvPr/>
          </p:nvSpPr>
          <p:spPr>
            <a:xfrm>
              <a:off x="9001607" y="301783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1"/>
            <p:cNvSpPr/>
            <p:nvPr/>
          </p:nvSpPr>
          <p:spPr>
            <a:xfrm>
              <a:off x="9093219" y="343630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1"/>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1"/>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1"/>
            <p:cNvSpPr/>
            <p:nvPr/>
          </p:nvSpPr>
          <p:spPr>
            <a:xfrm>
              <a:off x="8912084" y="3869363"/>
              <a:ext cx="13562" cy="13562"/>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1"/>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1"/>
            <p:cNvSpPr/>
            <p:nvPr/>
          </p:nvSpPr>
          <p:spPr>
            <a:xfrm>
              <a:off x="9080719" y="446270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1"/>
            <p:cNvSpPr/>
            <p:nvPr/>
          </p:nvSpPr>
          <p:spPr>
            <a:xfrm>
              <a:off x="8509763" y="3534136"/>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1"/>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1"/>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1"/>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1"/>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1"/>
            <p:cNvSpPr/>
            <p:nvPr/>
          </p:nvSpPr>
          <p:spPr>
            <a:xfrm>
              <a:off x="8320306" y="4682318"/>
              <a:ext cx="46885" cy="45857"/>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1"/>
            <p:cNvSpPr/>
            <p:nvPr/>
          </p:nvSpPr>
          <p:spPr>
            <a:xfrm>
              <a:off x="8722619" y="4640168"/>
              <a:ext cx="46885" cy="45823"/>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1"/>
            <p:cNvSpPr/>
            <p:nvPr/>
          </p:nvSpPr>
          <p:spPr>
            <a:xfrm>
              <a:off x="8698688" y="2534806"/>
              <a:ext cx="45823" cy="45857"/>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1"/>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1"/>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1"/>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1"/>
            <p:cNvSpPr/>
            <p:nvPr/>
          </p:nvSpPr>
          <p:spPr>
            <a:xfrm>
              <a:off x="8920939" y="479684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1"/>
            <p:cNvSpPr/>
            <p:nvPr/>
          </p:nvSpPr>
          <p:spPr>
            <a:xfrm>
              <a:off x="8529533" y="3690305"/>
              <a:ext cx="12500" cy="12500"/>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1"/>
            <p:cNvSpPr/>
            <p:nvPr/>
          </p:nvSpPr>
          <p:spPr>
            <a:xfrm>
              <a:off x="8879302" y="3477936"/>
              <a:ext cx="12500" cy="12535"/>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1"/>
            <p:cNvSpPr/>
            <p:nvPr/>
          </p:nvSpPr>
          <p:spPr>
            <a:xfrm>
              <a:off x="8928728" y="2745086"/>
              <a:ext cx="13562" cy="12535"/>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1"/>
            <p:cNvSpPr/>
            <p:nvPr/>
          </p:nvSpPr>
          <p:spPr>
            <a:xfrm>
              <a:off x="8683071" y="2426550"/>
              <a:ext cx="12535" cy="13562"/>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1"/>
            <p:cNvSpPr/>
            <p:nvPr/>
          </p:nvSpPr>
          <p:spPr>
            <a:xfrm>
              <a:off x="9083340" y="4026513"/>
              <a:ext cx="45823" cy="45823"/>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1"/>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1"/>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1"/>
            <p:cNvSpPr/>
            <p:nvPr/>
          </p:nvSpPr>
          <p:spPr>
            <a:xfrm>
              <a:off x="8075144" y="512682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1"/>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1"/>
            <p:cNvSpPr/>
            <p:nvPr/>
          </p:nvSpPr>
          <p:spPr>
            <a:xfrm>
              <a:off x="8222435" y="5120583"/>
              <a:ext cx="12535" cy="12535"/>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1"/>
            <p:cNvSpPr/>
            <p:nvPr/>
          </p:nvSpPr>
          <p:spPr>
            <a:xfrm>
              <a:off x="8568027" y="5097672"/>
              <a:ext cx="12535" cy="12535"/>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1"/>
            <p:cNvSpPr/>
            <p:nvPr/>
          </p:nvSpPr>
          <p:spPr>
            <a:xfrm>
              <a:off x="6458490" y="496237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1"/>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1"/>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1"/>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1"/>
            <p:cNvSpPr/>
            <p:nvPr/>
          </p:nvSpPr>
          <p:spPr>
            <a:xfrm>
              <a:off x="8404091" y="4916583"/>
              <a:ext cx="12535" cy="12500"/>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1"/>
            <p:cNvSpPr/>
            <p:nvPr/>
          </p:nvSpPr>
          <p:spPr>
            <a:xfrm>
              <a:off x="8661728" y="3551568"/>
              <a:ext cx="14624" cy="13048"/>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1"/>
            <p:cNvSpPr/>
            <p:nvPr/>
          </p:nvSpPr>
          <p:spPr>
            <a:xfrm>
              <a:off x="8533677" y="4583172"/>
              <a:ext cx="13562" cy="12809"/>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1"/>
            <p:cNvSpPr/>
            <p:nvPr/>
          </p:nvSpPr>
          <p:spPr>
            <a:xfrm>
              <a:off x="7943455" y="511017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1"/>
            <p:cNvSpPr/>
            <p:nvPr/>
          </p:nvSpPr>
          <p:spPr>
            <a:xfrm>
              <a:off x="8682550" y="3160428"/>
              <a:ext cx="12535" cy="12535"/>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1"/>
            <p:cNvSpPr/>
            <p:nvPr/>
          </p:nvSpPr>
          <p:spPr>
            <a:xfrm>
              <a:off x="8750215" y="3812089"/>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1"/>
            <p:cNvSpPr/>
            <p:nvPr/>
          </p:nvSpPr>
          <p:spPr>
            <a:xfrm>
              <a:off x="8903241" y="4206620"/>
              <a:ext cx="12535" cy="13562"/>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1"/>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1"/>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1"/>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1"/>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1"/>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1"/>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1"/>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1"/>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1"/>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1"/>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1"/>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1"/>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1"/>
            <p:cNvSpPr/>
            <p:nvPr/>
          </p:nvSpPr>
          <p:spPr>
            <a:xfrm>
              <a:off x="8979757" y="412645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1"/>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1"/>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1"/>
            <p:cNvSpPr/>
            <p:nvPr/>
          </p:nvSpPr>
          <p:spPr>
            <a:xfrm>
              <a:off x="9143693" y="4484539"/>
              <a:ext cx="12535" cy="12535"/>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1"/>
            <p:cNvSpPr/>
            <p:nvPr/>
          </p:nvSpPr>
          <p:spPr>
            <a:xfrm>
              <a:off x="8140198" y="5116405"/>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1"/>
            <p:cNvSpPr/>
            <p:nvPr/>
          </p:nvSpPr>
          <p:spPr>
            <a:xfrm>
              <a:off x="9093211" y="50211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1"/>
            <p:cNvSpPr/>
            <p:nvPr/>
          </p:nvSpPr>
          <p:spPr>
            <a:xfrm>
              <a:off x="8613841" y="5076849"/>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1"/>
            <p:cNvSpPr/>
            <p:nvPr/>
          </p:nvSpPr>
          <p:spPr>
            <a:xfrm>
              <a:off x="6628187" y="501442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1"/>
            <p:cNvSpPr/>
            <p:nvPr/>
          </p:nvSpPr>
          <p:spPr>
            <a:xfrm>
              <a:off x="7853958" y="4864515"/>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1"/>
            <p:cNvSpPr/>
            <p:nvPr/>
          </p:nvSpPr>
          <p:spPr>
            <a:xfrm>
              <a:off x="-14298" y="503914"/>
              <a:ext cx="45857" cy="45823"/>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1"/>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1"/>
            <p:cNvSpPr/>
            <p:nvPr/>
          </p:nvSpPr>
          <p:spPr>
            <a:xfrm>
              <a:off x="518696" y="682960"/>
              <a:ext cx="22946" cy="22946"/>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1"/>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1"/>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1"/>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1"/>
            <p:cNvSpPr/>
            <p:nvPr/>
          </p:nvSpPr>
          <p:spPr>
            <a:xfrm>
              <a:off x="215777" y="713132"/>
              <a:ext cx="13562" cy="13596"/>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1"/>
            <p:cNvSpPr/>
            <p:nvPr/>
          </p:nvSpPr>
          <p:spPr>
            <a:xfrm>
              <a:off x="101253" y="338396"/>
              <a:ext cx="12535" cy="12535"/>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1"/>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1"/>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1"/>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1"/>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1"/>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1"/>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1"/>
            <p:cNvSpPr/>
            <p:nvPr/>
          </p:nvSpPr>
          <p:spPr>
            <a:xfrm>
              <a:off x="194289" y="2463863"/>
              <a:ext cx="13562" cy="12500"/>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1"/>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1"/>
            <p:cNvSpPr/>
            <p:nvPr/>
          </p:nvSpPr>
          <p:spPr>
            <a:xfrm>
              <a:off x="8523786" y="500504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1"/>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1"/>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1"/>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1"/>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1"/>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1"/>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1"/>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1"/>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1"/>
            <p:cNvSpPr/>
            <p:nvPr/>
          </p:nvSpPr>
          <p:spPr>
            <a:xfrm>
              <a:off x="9112980" y="493322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1"/>
            <p:cNvSpPr/>
            <p:nvPr/>
          </p:nvSpPr>
          <p:spPr>
            <a:xfrm>
              <a:off x="8968284" y="507480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1"/>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1"/>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1"/>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1"/>
            <p:cNvSpPr/>
            <p:nvPr/>
          </p:nvSpPr>
          <p:spPr>
            <a:xfrm>
              <a:off x="7719648" y="49644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1"/>
            <p:cNvSpPr/>
            <p:nvPr/>
          </p:nvSpPr>
          <p:spPr>
            <a:xfrm>
              <a:off x="8896467" y="500685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1"/>
            <p:cNvSpPr/>
            <p:nvPr/>
          </p:nvSpPr>
          <p:spPr>
            <a:xfrm>
              <a:off x="7794581" y="4785403"/>
              <a:ext cx="13562" cy="12500"/>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1"/>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1"/>
            <p:cNvSpPr/>
            <p:nvPr/>
          </p:nvSpPr>
          <p:spPr>
            <a:xfrm>
              <a:off x="7947633" y="4827048"/>
              <a:ext cx="45823" cy="45823"/>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1"/>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1"/>
            <p:cNvSpPr/>
            <p:nvPr/>
          </p:nvSpPr>
          <p:spPr>
            <a:xfrm>
              <a:off x="8177674" y="5036266"/>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1"/>
            <p:cNvSpPr/>
            <p:nvPr/>
          </p:nvSpPr>
          <p:spPr>
            <a:xfrm>
              <a:off x="8063150" y="4661530"/>
              <a:ext cx="12535" cy="12500"/>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1"/>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1"/>
            <p:cNvSpPr/>
            <p:nvPr/>
          </p:nvSpPr>
          <p:spPr>
            <a:xfrm>
              <a:off x="417735" y="1763503"/>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1"/>
            <p:cNvSpPr/>
            <p:nvPr/>
          </p:nvSpPr>
          <p:spPr>
            <a:xfrm>
              <a:off x="681098" y="1364793"/>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1"/>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1"/>
            <p:cNvSpPr/>
            <p:nvPr/>
          </p:nvSpPr>
          <p:spPr>
            <a:xfrm>
              <a:off x="8871492" y="51564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1"/>
            <p:cNvSpPr/>
            <p:nvPr/>
          </p:nvSpPr>
          <p:spPr>
            <a:xfrm>
              <a:off x="298422" y="2133887"/>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1"/>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1"/>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1"/>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1"/>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1"/>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1"/>
            <p:cNvSpPr/>
            <p:nvPr/>
          </p:nvSpPr>
          <p:spPr>
            <a:xfrm>
              <a:off x="8358294" y="4809830"/>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1"/>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1"/>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1"/>
            <p:cNvSpPr/>
            <p:nvPr/>
          </p:nvSpPr>
          <p:spPr>
            <a:xfrm>
              <a:off x="8890226" y="50877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1"/>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1"/>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514"/>
        <p:cNvGrpSpPr/>
        <p:nvPr/>
      </p:nvGrpSpPr>
      <p:grpSpPr>
        <a:xfrm>
          <a:off x="0" y="0"/>
          <a:ext cx="0" cy="0"/>
          <a:chOff x="0" y="0"/>
          <a:chExt cx="0" cy="0"/>
        </a:xfrm>
      </p:grpSpPr>
      <p:pic>
        <p:nvPicPr>
          <p:cNvPr id="3515" name="Google Shape;3515;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16" name="Google Shape;3516;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17" name="Google Shape;3517;p24"/>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18" name="Google Shape;3518;p24"/>
          <p:cNvSpPr txBox="1">
            <a:spLocks noGrp="1"/>
          </p:cNvSpPr>
          <p:nvPr>
            <p:ph type="subTitle" idx="2"/>
          </p:nvPr>
        </p:nvSpPr>
        <p:spPr>
          <a:xfrm>
            <a:off x="1715375"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19" name="Google Shape;3519;p24"/>
          <p:cNvSpPr txBox="1">
            <a:spLocks noGrp="1"/>
          </p:cNvSpPr>
          <p:nvPr>
            <p:ph type="subTitle" idx="3"/>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20" name="Google Shape;3520;p24"/>
          <p:cNvSpPr txBox="1">
            <a:spLocks noGrp="1"/>
          </p:cNvSpPr>
          <p:nvPr>
            <p:ph type="subTitle" idx="4"/>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521" name="Google Shape;3521;p24"/>
          <p:cNvGrpSpPr/>
          <p:nvPr/>
        </p:nvGrpSpPr>
        <p:grpSpPr>
          <a:xfrm rot="10800000" flipH="1">
            <a:off x="276" y="80"/>
            <a:ext cx="9353198" cy="5095583"/>
            <a:chOff x="276" y="80"/>
            <a:chExt cx="9353198" cy="5095583"/>
          </a:xfrm>
        </p:grpSpPr>
        <p:sp>
          <p:nvSpPr>
            <p:cNvPr id="3522" name="Google Shape;3522;p24"/>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4"/>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4"/>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4"/>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4"/>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4"/>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4"/>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4"/>
            <p:cNvSpPr/>
            <p:nvPr/>
          </p:nvSpPr>
          <p:spPr>
            <a:xfrm>
              <a:off x="957974" y="9317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4"/>
            <p:cNvSpPr/>
            <p:nvPr/>
          </p:nvSpPr>
          <p:spPr>
            <a:xfrm>
              <a:off x="1307743"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4"/>
            <p:cNvSpPr/>
            <p:nvPr/>
          </p:nvSpPr>
          <p:spPr>
            <a:xfrm>
              <a:off x="1163048"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4"/>
            <p:cNvSpPr/>
            <p:nvPr/>
          </p:nvSpPr>
          <p:spPr>
            <a:xfrm>
              <a:off x="1083936" y="972332"/>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4"/>
            <p:cNvSpPr/>
            <p:nvPr/>
          </p:nvSpPr>
          <p:spPr>
            <a:xfrm>
              <a:off x="1091231" y="794314"/>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4"/>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4"/>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4"/>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4"/>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4"/>
            <p:cNvSpPr/>
            <p:nvPr/>
          </p:nvSpPr>
          <p:spPr>
            <a:xfrm>
              <a:off x="3647841" y="825548"/>
              <a:ext cx="45857" cy="45857"/>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4"/>
            <p:cNvSpPr/>
            <p:nvPr/>
          </p:nvSpPr>
          <p:spPr>
            <a:xfrm>
              <a:off x="1677274" y="87448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4"/>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4"/>
            <p:cNvSpPr/>
            <p:nvPr/>
          </p:nvSpPr>
          <p:spPr>
            <a:xfrm>
              <a:off x="1093285" y="222462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4"/>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4"/>
            <p:cNvSpPr/>
            <p:nvPr/>
          </p:nvSpPr>
          <p:spPr>
            <a:xfrm>
              <a:off x="1239043" y="2617069"/>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4"/>
            <p:cNvSpPr/>
            <p:nvPr/>
          </p:nvSpPr>
          <p:spPr>
            <a:xfrm>
              <a:off x="1332710" y="2365144"/>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4"/>
            <p:cNvSpPr/>
            <p:nvPr/>
          </p:nvSpPr>
          <p:spPr>
            <a:xfrm>
              <a:off x="1298359" y="3154206"/>
              <a:ext cx="13562" cy="12535"/>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4"/>
            <p:cNvSpPr/>
            <p:nvPr/>
          </p:nvSpPr>
          <p:spPr>
            <a:xfrm>
              <a:off x="1077669" y="1683311"/>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4"/>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4"/>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4"/>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4"/>
            <p:cNvSpPr/>
            <p:nvPr/>
          </p:nvSpPr>
          <p:spPr>
            <a:xfrm>
              <a:off x="795572" y="26326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4"/>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4"/>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4"/>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4"/>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4"/>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4"/>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4"/>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4"/>
            <p:cNvSpPr/>
            <p:nvPr/>
          </p:nvSpPr>
          <p:spPr>
            <a:xfrm>
              <a:off x="3567702"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4"/>
            <p:cNvSpPr/>
            <p:nvPr/>
          </p:nvSpPr>
          <p:spPr>
            <a:xfrm>
              <a:off x="4156896"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4"/>
            <p:cNvSpPr/>
            <p:nvPr/>
          </p:nvSpPr>
          <p:spPr>
            <a:xfrm>
              <a:off x="4012200"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4"/>
            <p:cNvSpPr/>
            <p:nvPr/>
          </p:nvSpPr>
          <p:spPr>
            <a:xfrm>
              <a:off x="2294585" y="868220"/>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4"/>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4"/>
            <p:cNvSpPr/>
            <p:nvPr/>
          </p:nvSpPr>
          <p:spPr>
            <a:xfrm>
              <a:off x="6495966" y="825548"/>
              <a:ext cx="46885" cy="45857"/>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4"/>
            <p:cNvSpPr/>
            <p:nvPr/>
          </p:nvSpPr>
          <p:spPr>
            <a:xfrm>
              <a:off x="4767939" y="79640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4"/>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4"/>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4"/>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4"/>
            <p:cNvSpPr/>
            <p:nvPr/>
          </p:nvSpPr>
          <p:spPr>
            <a:xfrm>
              <a:off x="8012685" y="672530"/>
              <a:ext cx="12500" cy="12535"/>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4"/>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4"/>
            <p:cNvSpPr/>
            <p:nvPr/>
          </p:nvSpPr>
          <p:spPr>
            <a:xfrm>
              <a:off x="8100118" y="1004594"/>
              <a:ext cx="46885" cy="45857"/>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4"/>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4"/>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4"/>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4"/>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4"/>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4"/>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4"/>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4"/>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4"/>
            <p:cNvSpPr/>
            <p:nvPr/>
          </p:nvSpPr>
          <p:spPr>
            <a:xfrm>
              <a:off x="8077207" y="233288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4"/>
            <p:cNvSpPr/>
            <p:nvPr/>
          </p:nvSpPr>
          <p:spPr>
            <a:xfrm>
              <a:off x="8168819" y="275135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4"/>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4"/>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4"/>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4"/>
            <p:cNvSpPr/>
            <p:nvPr/>
          </p:nvSpPr>
          <p:spPr>
            <a:xfrm>
              <a:off x="8156319" y="377775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4"/>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4"/>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4"/>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4"/>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4"/>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4"/>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4"/>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4"/>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4"/>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4"/>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4"/>
            <p:cNvSpPr/>
            <p:nvPr/>
          </p:nvSpPr>
          <p:spPr>
            <a:xfrm>
              <a:off x="7150744" y="444187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4"/>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4"/>
            <p:cNvSpPr/>
            <p:nvPr/>
          </p:nvSpPr>
          <p:spPr>
            <a:xfrm>
              <a:off x="5534090" y="427742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4"/>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4"/>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4"/>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4"/>
            <p:cNvSpPr/>
            <p:nvPr/>
          </p:nvSpPr>
          <p:spPr>
            <a:xfrm>
              <a:off x="7777404" y="4543902"/>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4"/>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4"/>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4"/>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4"/>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4"/>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4"/>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4"/>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4"/>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4"/>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4"/>
            <p:cNvSpPr/>
            <p:nvPr/>
          </p:nvSpPr>
          <p:spPr>
            <a:xfrm>
              <a:off x="7441162" y="885926"/>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4"/>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4"/>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4"/>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4"/>
            <p:cNvSpPr/>
            <p:nvPr/>
          </p:nvSpPr>
          <p:spPr>
            <a:xfrm>
              <a:off x="8055357" y="344150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4"/>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4"/>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4"/>
            <p:cNvSpPr/>
            <p:nvPr/>
          </p:nvSpPr>
          <p:spPr>
            <a:xfrm>
              <a:off x="5119798" y="42555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4"/>
            <p:cNvSpPr/>
            <p:nvPr/>
          </p:nvSpPr>
          <p:spPr>
            <a:xfrm>
              <a:off x="5703787" y="432947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4"/>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4"/>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4"/>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4"/>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4"/>
            <p:cNvSpPr/>
            <p:nvPr/>
          </p:nvSpPr>
          <p:spPr>
            <a:xfrm>
              <a:off x="1019379" y="3899535"/>
              <a:ext cx="12535" cy="12535"/>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4"/>
            <p:cNvSpPr/>
            <p:nvPr/>
          </p:nvSpPr>
          <p:spPr>
            <a:xfrm>
              <a:off x="982940" y="4312799"/>
              <a:ext cx="12535" cy="12535"/>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4"/>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4"/>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4"/>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4"/>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4"/>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4"/>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4"/>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4"/>
            <p:cNvSpPr/>
            <p:nvPr/>
          </p:nvSpPr>
          <p:spPr>
            <a:xfrm>
              <a:off x="7599386" y="432009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4"/>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4"/>
            <p:cNvSpPr/>
            <p:nvPr/>
          </p:nvSpPr>
          <p:spPr>
            <a:xfrm>
              <a:off x="7838810" y="4460646"/>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4"/>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4"/>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4"/>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4"/>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4"/>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4"/>
            <p:cNvSpPr/>
            <p:nvPr/>
          </p:nvSpPr>
          <p:spPr>
            <a:xfrm>
              <a:off x="8188580" y="424827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4"/>
            <p:cNvSpPr/>
            <p:nvPr/>
          </p:nvSpPr>
          <p:spPr>
            <a:xfrm>
              <a:off x="8043884" y="438985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4"/>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4"/>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4"/>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4"/>
            <p:cNvSpPr/>
            <p:nvPr/>
          </p:nvSpPr>
          <p:spPr>
            <a:xfrm>
              <a:off x="7964772" y="4500202"/>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4"/>
            <p:cNvSpPr/>
            <p:nvPr/>
          </p:nvSpPr>
          <p:spPr>
            <a:xfrm>
              <a:off x="7972067" y="432190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4"/>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4"/>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4"/>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4"/>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4"/>
            <p:cNvSpPr/>
            <p:nvPr/>
          </p:nvSpPr>
          <p:spPr>
            <a:xfrm>
              <a:off x="1883410" y="4455440"/>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4"/>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4"/>
            <p:cNvSpPr/>
            <p:nvPr/>
          </p:nvSpPr>
          <p:spPr>
            <a:xfrm>
              <a:off x="4898080" y="43908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4"/>
            <p:cNvSpPr/>
            <p:nvPr/>
          </p:nvSpPr>
          <p:spPr>
            <a:xfrm>
              <a:off x="2373697" y="4521024"/>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4"/>
            <p:cNvSpPr/>
            <p:nvPr/>
          </p:nvSpPr>
          <p:spPr>
            <a:xfrm>
              <a:off x="3220021" y="4300333"/>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4"/>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4"/>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4"/>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4"/>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4"/>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4"/>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4"/>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4"/>
            <p:cNvSpPr/>
            <p:nvPr/>
          </p:nvSpPr>
          <p:spPr>
            <a:xfrm>
              <a:off x="4916813" y="43221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4"/>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4"/>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7" name="Google Shape;3667;p24"/>
          <p:cNvGrpSpPr/>
          <p:nvPr/>
        </p:nvGrpSpPr>
        <p:grpSpPr>
          <a:xfrm>
            <a:off x="8430775" y="4424678"/>
            <a:ext cx="506782" cy="506795"/>
            <a:chOff x="-25134800" y="-6360725"/>
            <a:chExt cx="424050" cy="424025"/>
          </a:xfrm>
        </p:grpSpPr>
        <p:sp>
          <p:nvSpPr>
            <p:cNvPr id="3668" name="Google Shape;3668;p2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672"/>
        <p:cNvGrpSpPr/>
        <p:nvPr/>
      </p:nvGrpSpPr>
      <p:grpSpPr>
        <a:xfrm>
          <a:off x="0" y="0"/>
          <a:ext cx="0" cy="0"/>
          <a:chOff x="0" y="0"/>
          <a:chExt cx="0" cy="0"/>
        </a:xfrm>
      </p:grpSpPr>
      <p:pic>
        <p:nvPicPr>
          <p:cNvPr id="3673" name="Google Shape;3673;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674" name="Google Shape;367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5" name="Google Shape;3675;p25"/>
          <p:cNvSpPr txBox="1">
            <a:spLocks noGrp="1"/>
          </p:cNvSpPr>
          <p:nvPr>
            <p:ph type="subTitle" idx="1"/>
          </p:nvPr>
        </p:nvSpPr>
        <p:spPr>
          <a:xfrm>
            <a:off x="4985239"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6" name="Google Shape;3676;p25"/>
          <p:cNvSpPr txBox="1">
            <a:spLocks noGrp="1"/>
          </p:cNvSpPr>
          <p:nvPr>
            <p:ph type="subTitle" idx="2"/>
          </p:nvPr>
        </p:nvSpPr>
        <p:spPr>
          <a:xfrm>
            <a:off x="1211050"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77" name="Google Shape;3677;p25"/>
          <p:cNvGrpSpPr/>
          <p:nvPr/>
        </p:nvGrpSpPr>
        <p:grpSpPr>
          <a:xfrm>
            <a:off x="276" y="80"/>
            <a:ext cx="9353198" cy="5095583"/>
            <a:chOff x="276" y="80"/>
            <a:chExt cx="9353198" cy="5095583"/>
          </a:xfrm>
        </p:grpSpPr>
        <p:sp>
          <p:nvSpPr>
            <p:cNvPr id="3678" name="Google Shape;3678;p25"/>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5"/>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5"/>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5"/>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5"/>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5"/>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5"/>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5"/>
            <p:cNvSpPr/>
            <p:nvPr/>
          </p:nvSpPr>
          <p:spPr>
            <a:xfrm>
              <a:off x="957974" y="9317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5"/>
            <p:cNvSpPr/>
            <p:nvPr/>
          </p:nvSpPr>
          <p:spPr>
            <a:xfrm>
              <a:off x="1307743"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5"/>
            <p:cNvSpPr/>
            <p:nvPr/>
          </p:nvSpPr>
          <p:spPr>
            <a:xfrm>
              <a:off x="1163048"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5"/>
            <p:cNvSpPr/>
            <p:nvPr/>
          </p:nvSpPr>
          <p:spPr>
            <a:xfrm>
              <a:off x="1083936" y="972332"/>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5"/>
            <p:cNvSpPr/>
            <p:nvPr/>
          </p:nvSpPr>
          <p:spPr>
            <a:xfrm>
              <a:off x="1091231" y="794314"/>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5"/>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5"/>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5"/>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5"/>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5"/>
            <p:cNvSpPr/>
            <p:nvPr/>
          </p:nvSpPr>
          <p:spPr>
            <a:xfrm>
              <a:off x="3647841" y="825548"/>
              <a:ext cx="45857" cy="45857"/>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5"/>
            <p:cNvSpPr/>
            <p:nvPr/>
          </p:nvSpPr>
          <p:spPr>
            <a:xfrm>
              <a:off x="1677274" y="87448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5"/>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5"/>
            <p:cNvSpPr/>
            <p:nvPr/>
          </p:nvSpPr>
          <p:spPr>
            <a:xfrm>
              <a:off x="1093285" y="222462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5"/>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5"/>
            <p:cNvSpPr/>
            <p:nvPr/>
          </p:nvSpPr>
          <p:spPr>
            <a:xfrm>
              <a:off x="1239043" y="2617069"/>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5"/>
            <p:cNvSpPr/>
            <p:nvPr/>
          </p:nvSpPr>
          <p:spPr>
            <a:xfrm>
              <a:off x="1332710" y="2365144"/>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5"/>
            <p:cNvSpPr/>
            <p:nvPr/>
          </p:nvSpPr>
          <p:spPr>
            <a:xfrm>
              <a:off x="1298359" y="3154206"/>
              <a:ext cx="13562" cy="12535"/>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5"/>
            <p:cNvSpPr/>
            <p:nvPr/>
          </p:nvSpPr>
          <p:spPr>
            <a:xfrm>
              <a:off x="1077669" y="1683311"/>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5"/>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5"/>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5"/>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5"/>
            <p:cNvSpPr/>
            <p:nvPr/>
          </p:nvSpPr>
          <p:spPr>
            <a:xfrm>
              <a:off x="795572" y="26326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5"/>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5"/>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5"/>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5"/>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5"/>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5"/>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5"/>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5"/>
            <p:cNvSpPr/>
            <p:nvPr/>
          </p:nvSpPr>
          <p:spPr>
            <a:xfrm>
              <a:off x="3567702"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5"/>
            <p:cNvSpPr/>
            <p:nvPr/>
          </p:nvSpPr>
          <p:spPr>
            <a:xfrm>
              <a:off x="4156896"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5"/>
            <p:cNvSpPr/>
            <p:nvPr/>
          </p:nvSpPr>
          <p:spPr>
            <a:xfrm>
              <a:off x="4012200"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5"/>
            <p:cNvSpPr/>
            <p:nvPr/>
          </p:nvSpPr>
          <p:spPr>
            <a:xfrm>
              <a:off x="2294585" y="868220"/>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5"/>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5"/>
            <p:cNvSpPr/>
            <p:nvPr/>
          </p:nvSpPr>
          <p:spPr>
            <a:xfrm>
              <a:off x="6495966" y="825548"/>
              <a:ext cx="46885" cy="45857"/>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5"/>
            <p:cNvSpPr/>
            <p:nvPr/>
          </p:nvSpPr>
          <p:spPr>
            <a:xfrm>
              <a:off x="4767939" y="79640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5"/>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5"/>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5"/>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5"/>
            <p:cNvSpPr/>
            <p:nvPr/>
          </p:nvSpPr>
          <p:spPr>
            <a:xfrm>
              <a:off x="8012685" y="672530"/>
              <a:ext cx="12500" cy="12535"/>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5"/>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5"/>
            <p:cNvSpPr/>
            <p:nvPr/>
          </p:nvSpPr>
          <p:spPr>
            <a:xfrm>
              <a:off x="8100118" y="1004594"/>
              <a:ext cx="46885" cy="45857"/>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5"/>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5"/>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5"/>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5"/>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5"/>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5"/>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5"/>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5"/>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5"/>
            <p:cNvSpPr/>
            <p:nvPr/>
          </p:nvSpPr>
          <p:spPr>
            <a:xfrm>
              <a:off x="8077207" y="233288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5"/>
            <p:cNvSpPr/>
            <p:nvPr/>
          </p:nvSpPr>
          <p:spPr>
            <a:xfrm>
              <a:off x="8168819" y="275135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5"/>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5"/>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5"/>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5"/>
            <p:cNvSpPr/>
            <p:nvPr/>
          </p:nvSpPr>
          <p:spPr>
            <a:xfrm>
              <a:off x="8156319" y="377775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5"/>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5"/>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5"/>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5"/>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5"/>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5"/>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5"/>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5"/>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5"/>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a:off x="7150744" y="444187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a:off x="5534090" y="427742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a:off x="7777404" y="4543902"/>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5"/>
            <p:cNvSpPr/>
            <p:nvPr/>
          </p:nvSpPr>
          <p:spPr>
            <a:xfrm>
              <a:off x="7441162" y="885926"/>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5"/>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a:off x="8055357" y="344150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a:off x="5119798" y="42555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a:off x="5703787" y="432947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a:off x="1019379" y="3899535"/>
              <a:ext cx="12535" cy="12535"/>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a:off x="982940" y="4312799"/>
              <a:ext cx="12535" cy="12535"/>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5"/>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5"/>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a:off x="7599386" y="432009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a:off x="7838810" y="4460646"/>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5"/>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5"/>
            <p:cNvSpPr/>
            <p:nvPr/>
          </p:nvSpPr>
          <p:spPr>
            <a:xfrm>
              <a:off x="8188580" y="424827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a:off x="8043884" y="438985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a:off x="7964772" y="4500202"/>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a:off x="7972067" y="432190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5"/>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5"/>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a:off x="1883410" y="4455440"/>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5"/>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5"/>
            <p:cNvSpPr/>
            <p:nvPr/>
          </p:nvSpPr>
          <p:spPr>
            <a:xfrm>
              <a:off x="4898080" y="43908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5"/>
            <p:cNvSpPr/>
            <p:nvPr/>
          </p:nvSpPr>
          <p:spPr>
            <a:xfrm>
              <a:off x="2373697" y="4521024"/>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a:off x="3220021" y="4300333"/>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5"/>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5"/>
            <p:cNvSpPr/>
            <p:nvPr/>
          </p:nvSpPr>
          <p:spPr>
            <a:xfrm>
              <a:off x="4916813" y="43221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3" name="Google Shape;3823;p25"/>
          <p:cNvGrpSpPr/>
          <p:nvPr/>
        </p:nvGrpSpPr>
        <p:grpSpPr>
          <a:xfrm>
            <a:off x="296459" y="203864"/>
            <a:ext cx="9193249" cy="4400140"/>
            <a:chOff x="296459" y="203864"/>
            <a:chExt cx="9193249" cy="4400140"/>
          </a:xfrm>
        </p:grpSpPr>
        <p:sp>
          <p:nvSpPr>
            <p:cNvPr id="3824" name="Google Shape;3824;p25"/>
            <p:cNvSpPr/>
            <p:nvPr/>
          </p:nvSpPr>
          <p:spPr>
            <a:xfrm>
              <a:off x="8759450" y="40253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flipH="1">
              <a:off x="296459" y="203864"/>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826"/>
        <p:cNvGrpSpPr/>
        <p:nvPr/>
      </p:nvGrpSpPr>
      <p:grpSpPr>
        <a:xfrm>
          <a:off x="0" y="0"/>
          <a:ext cx="0" cy="0"/>
          <a:chOff x="0" y="0"/>
          <a:chExt cx="0" cy="0"/>
        </a:xfrm>
      </p:grpSpPr>
      <p:pic>
        <p:nvPicPr>
          <p:cNvPr id="3827" name="Google Shape;3827;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28" name="Google Shape;382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29" name="Google Shape;3829;p26"/>
          <p:cNvSpPr txBox="1">
            <a:spLocks noGrp="1"/>
          </p:cNvSpPr>
          <p:nvPr>
            <p:ph type="subTitle" idx="1"/>
          </p:nvPr>
        </p:nvSpPr>
        <p:spPr>
          <a:xfrm>
            <a:off x="836388" y="2197919"/>
            <a:ext cx="29526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0" name="Google Shape;3830;p26"/>
          <p:cNvSpPr txBox="1">
            <a:spLocks noGrp="1"/>
          </p:cNvSpPr>
          <p:nvPr>
            <p:ph type="subTitle" idx="2"/>
          </p:nvPr>
        </p:nvSpPr>
        <p:spPr>
          <a:xfrm>
            <a:off x="3095700" y="3873700"/>
            <a:ext cx="29526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1" name="Google Shape;3831;p26"/>
          <p:cNvSpPr txBox="1">
            <a:spLocks noGrp="1"/>
          </p:cNvSpPr>
          <p:nvPr>
            <p:ph type="subTitle" idx="3"/>
          </p:nvPr>
        </p:nvSpPr>
        <p:spPr>
          <a:xfrm>
            <a:off x="5355012" y="2189922"/>
            <a:ext cx="29526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2" name="Google Shape;3832;p26"/>
          <p:cNvSpPr txBox="1">
            <a:spLocks noGrp="1"/>
          </p:cNvSpPr>
          <p:nvPr>
            <p:ph type="subTitle" idx="4"/>
          </p:nvPr>
        </p:nvSpPr>
        <p:spPr>
          <a:xfrm>
            <a:off x="836400" y="1727117"/>
            <a:ext cx="2952600" cy="54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33" name="Google Shape;3833;p26"/>
          <p:cNvSpPr txBox="1">
            <a:spLocks noGrp="1"/>
          </p:cNvSpPr>
          <p:nvPr>
            <p:ph type="subTitle" idx="5"/>
          </p:nvPr>
        </p:nvSpPr>
        <p:spPr>
          <a:xfrm>
            <a:off x="3095700" y="3387925"/>
            <a:ext cx="2952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34" name="Google Shape;3834;p26"/>
          <p:cNvSpPr txBox="1">
            <a:spLocks noGrp="1"/>
          </p:cNvSpPr>
          <p:nvPr>
            <p:ph type="subTitle" idx="6"/>
          </p:nvPr>
        </p:nvSpPr>
        <p:spPr>
          <a:xfrm>
            <a:off x="5355025" y="1715425"/>
            <a:ext cx="2952600" cy="54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35" name="Google Shape;3835;p26"/>
          <p:cNvGrpSpPr/>
          <p:nvPr/>
        </p:nvGrpSpPr>
        <p:grpSpPr>
          <a:xfrm>
            <a:off x="276" y="80"/>
            <a:ext cx="9353198" cy="5143461"/>
            <a:chOff x="276" y="80"/>
            <a:chExt cx="9353198" cy="5143461"/>
          </a:xfrm>
        </p:grpSpPr>
        <p:sp>
          <p:nvSpPr>
            <p:cNvPr id="3836" name="Google Shape;3836;p26"/>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6"/>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6"/>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6"/>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6"/>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6"/>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6"/>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6"/>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6"/>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6"/>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6"/>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6"/>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6"/>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6"/>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6"/>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6"/>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6"/>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6"/>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6"/>
            <p:cNvSpPr/>
            <p:nvPr/>
          </p:nvSpPr>
          <p:spPr>
            <a:xfrm>
              <a:off x="795572" y="26326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6"/>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6"/>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6"/>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6"/>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6"/>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6"/>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6"/>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6"/>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6"/>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6"/>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6"/>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6"/>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6"/>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6"/>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6"/>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6"/>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6"/>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6"/>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6"/>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6"/>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6"/>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6"/>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6"/>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6"/>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6"/>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6"/>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6"/>
            <p:cNvSpPr/>
            <p:nvPr/>
          </p:nvSpPr>
          <p:spPr>
            <a:xfrm>
              <a:off x="4749206" y="3874568"/>
              <a:ext cx="46885" cy="45823"/>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6"/>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6"/>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6"/>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6"/>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6"/>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6"/>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6"/>
            <p:cNvSpPr/>
            <p:nvPr/>
          </p:nvSpPr>
          <p:spPr>
            <a:xfrm>
              <a:off x="7150744" y="444187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6"/>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6"/>
            <p:cNvSpPr/>
            <p:nvPr/>
          </p:nvSpPr>
          <p:spPr>
            <a:xfrm>
              <a:off x="6685423" y="4196221"/>
              <a:ext cx="12535" cy="12535"/>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6"/>
            <p:cNvSpPr/>
            <p:nvPr/>
          </p:nvSpPr>
          <p:spPr>
            <a:xfrm>
              <a:off x="7031014" y="4173309"/>
              <a:ext cx="12535" cy="12535"/>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6"/>
            <p:cNvSpPr/>
            <p:nvPr/>
          </p:nvSpPr>
          <p:spPr>
            <a:xfrm>
              <a:off x="5534090" y="427742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6"/>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6"/>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6"/>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6"/>
            <p:cNvSpPr/>
            <p:nvPr/>
          </p:nvSpPr>
          <p:spPr>
            <a:xfrm>
              <a:off x="7479691" y="4231633"/>
              <a:ext cx="12535" cy="12500"/>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6"/>
            <p:cNvSpPr/>
            <p:nvPr/>
          </p:nvSpPr>
          <p:spPr>
            <a:xfrm>
              <a:off x="6406443" y="4185810"/>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6"/>
            <p:cNvSpPr/>
            <p:nvPr/>
          </p:nvSpPr>
          <p:spPr>
            <a:xfrm>
              <a:off x="7777404" y="4543902"/>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6"/>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6"/>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6"/>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6"/>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6"/>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6"/>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6"/>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6"/>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6"/>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6"/>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6"/>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6"/>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6"/>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6"/>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6"/>
            <p:cNvSpPr/>
            <p:nvPr/>
          </p:nvSpPr>
          <p:spPr>
            <a:xfrm>
              <a:off x="5119798" y="42555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6"/>
            <p:cNvSpPr/>
            <p:nvPr/>
          </p:nvSpPr>
          <p:spPr>
            <a:xfrm>
              <a:off x="5703787" y="432947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6"/>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6"/>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6"/>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6"/>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6"/>
            <p:cNvSpPr/>
            <p:nvPr/>
          </p:nvSpPr>
          <p:spPr>
            <a:xfrm>
              <a:off x="1019379" y="3899535"/>
              <a:ext cx="12535" cy="12535"/>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6"/>
            <p:cNvSpPr/>
            <p:nvPr/>
          </p:nvSpPr>
          <p:spPr>
            <a:xfrm>
              <a:off x="982940" y="4312799"/>
              <a:ext cx="12535" cy="12535"/>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6"/>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6"/>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6"/>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6"/>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6"/>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6"/>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6"/>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6"/>
            <p:cNvSpPr/>
            <p:nvPr/>
          </p:nvSpPr>
          <p:spPr>
            <a:xfrm>
              <a:off x="7599386" y="432009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6"/>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6"/>
            <p:cNvSpPr/>
            <p:nvPr/>
          </p:nvSpPr>
          <p:spPr>
            <a:xfrm>
              <a:off x="7838810" y="4460646"/>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6"/>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6"/>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6"/>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6"/>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6"/>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6"/>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6"/>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6"/>
            <p:cNvSpPr/>
            <p:nvPr/>
          </p:nvSpPr>
          <p:spPr>
            <a:xfrm>
              <a:off x="8188580" y="424827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6"/>
            <p:cNvSpPr/>
            <p:nvPr/>
          </p:nvSpPr>
          <p:spPr>
            <a:xfrm>
              <a:off x="8043884" y="438985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6"/>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6"/>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6"/>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6"/>
            <p:cNvSpPr/>
            <p:nvPr/>
          </p:nvSpPr>
          <p:spPr>
            <a:xfrm>
              <a:off x="7964772" y="4500202"/>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6"/>
            <p:cNvSpPr/>
            <p:nvPr/>
          </p:nvSpPr>
          <p:spPr>
            <a:xfrm>
              <a:off x="6182635" y="4040087"/>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6"/>
            <p:cNvSpPr/>
            <p:nvPr/>
          </p:nvSpPr>
          <p:spPr>
            <a:xfrm>
              <a:off x="7972067" y="432190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6"/>
            <p:cNvSpPr/>
            <p:nvPr/>
          </p:nvSpPr>
          <p:spPr>
            <a:xfrm>
              <a:off x="6257569" y="3861041"/>
              <a:ext cx="13562" cy="12500"/>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6"/>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6"/>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6"/>
            <p:cNvSpPr/>
            <p:nvPr/>
          </p:nvSpPr>
          <p:spPr>
            <a:xfrm>
              <a:off x="6410621" y="3902686"/>
              <a:ext cx="45823" cy="45823"/>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6"/>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6"/>
            <p:cNvSpPr/>
            <p:nvPr/>
          </p:nvSpPr>
          <p:spPr>
            <a:xfrm>
              <a:off x="6640661" y="411190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6"/>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6"/>
            <p:cNvSpPr/>
            <p:nvPr/>
          </p:nvSpPr>
          <p:spPr>
            <a:xfrm>
              <a:off x="1883410" y="4455440"/>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6"/>
            <p:cNvSpPr/>
            <p:nvPr/>
          </p:nvSpPr>
          <p:spPr>
            <a:xfrm>
              <a:off x="2146773" y="4056731"/>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6"/>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6"/>
            <p:cNvSpPr/>
            <p:nvPr/>
          </p:nvSpPr>
          <p:spPr>
            <a:xfrm>
              <a:off x="4898080" y="43908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6"/>
            <p:cNvSpPr/>
            <p:nvPr/>
          </p:nvSpPr>
          <p:spPr>
            <a:xfrm>
              <a:off x="2373697" y="4521024"/>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6"/>
            <p:cNvSpPr/>
            <p:nvPr/>
          </p:nvSpPr>
          <p:spPr>
            <a:xfrm>
              <a:off x="2906691" y="4099403"/>
              <a:ext cx="12500" cy="12535"/>
            </a:xfrm>
            <a:custGeom>
              <a:avLst/>
              <a:gdLst/>
              <a:ahLst/>
              <a:cxnLst/>
              <a:rect l="l" t="t" r="r" b="b"/>
              <a:pathLst>
                <a:path w="365" h="366" extrusionOk="0">
                  <a:moveTo>
                    <a:pt x="182" y="1"/>
                  </a:moveTo>
                  <a:cubicBezTo>
                    <a:pt x="91" y="1"/>
                    <a:pt x="0" y="62"/>
                    <a:pt x="0" y="183"/>
                  </a:cubicBezTo>
                  <a:cubicBezTo>
                    <a:pt x="0" y="274"/>
                    <a:pt x="91" y="366"/>
                    <a:pt x="182" y="366"/>
                  </a:cubicBezTo>
                  <a:cubicBezTo>
                    <a:pt x="274" y="366"/>
                    <a:pt x="365" y="274"/>
                    <a:pt x="365" y="183"/>
                  </a:cubicBezTo>
                  <a:cubicBezTo>
                    <a:pt x="365" y="62"/>
                    <a:pt x="27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6"/>
            <p:cNvSpPr/>
            <p:nvPr/>
          </p:nvSpPr>
          <p:spPr>
            <a:xfrm>
              <a:off x="3220021" y="4300333"/>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6"/>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6"/>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6"/>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6"/>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6"/>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6"/>
            <p:cNvSpPr/>
            <p:nvPr/>
          </p:nvSpPr>
          <p:spPr>
            <a:xfrm>
              <a:off x="4384881" y="4044230"/>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6"/>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6"/>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6"/>
            <p:cNvSpPr/>
            <p:nvPr/>
          </p:nvSpPr>
          <p:spPr>
            <a:xfrm>
              <a:off x="4916813" y="43221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6"/>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6"/>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1" name="Google Shape;3971;p26"/>
          <p:cNvGrpSpPr/>
          <p:nvPr/>
        </p:nvGrpSpPr>
        <p:grpSpPr>
          <a:xfrm>
            <a:off x="184175" y="-196025"/>
            <a:ext cx="9130859" cy="5173742"/>
            <a:chOff x="184175" y="-196025"/>
            <a:chExt cx="9130859" cy="5173742"/>
          </a:xfrm>
        </p:grpSpPr>
        <p:sp>
          <p:nvSpPr>
            <p:cNvPr id="3972" name="Google Shape;3972;p26"/>
            <p:cNvSpPr/>
            <p:nvPr/>
          </p:nvSpPr>
          <p:spPr>
            <a:xfrm>
              <a:off x="8584775" y="-1960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6"/>
            <p:cNvSpPr/>
            <p:nvPr/>
          </p:nvSpPr>
          <p:spPr>
            <a:xfrm flipH="1">
              <a:off x="184175" y="460399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134"/>
        <p:cNvGrpSpPr/>
        <p:nvPr/>
      </p:nvGrpSpPr>
      <p:grpSpPr>
        <a:xfrm>
          <a:off x="0" y="0"/>
          <a:ext cx="0" cy="0"/>
          <a:chOff x="0" y="0"/>
          <a:chExt cx="0" cy="0"/>
        </a:xfrm>
      </p:grpSpPr>
      <p:pic>
        <p:nvPicPr>
          <p:cNvPr id="4135" name="Google Shape;413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36" name="Google Shape;413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37" name="Google Shape;4137;p28"/>
          <p:cNvSpPr txBox="1">
            <a:spLocks noGrp="1"/>
          </p:cNvSpPr>
          <p:nvPr>
            <p:ph type="subTitle" idx="1"/>
          </p:nvPr>
        </p:nvSpPr>
        <p:spPr>
          <a:xfrm>
            <a:off x="1114525" y="2172341"/>
            <a:ext cx="197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38" name="Google Shape;4138;p28"/>
          <p:cNvSpPr txBox="1">
            <a:spLocks noGrp="1"/>
          </p:cNvSpPr>
          <p:nvPr>
            <p:ph type="subTitle" idx="2"/>
          </p:nvPr>
        </p:nvSpPr>
        <p:spPr>
          <a:xfrm>
            <a:off x="3584450" y="2172342"/>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39" name="Google Shape;4139;p28"/>
          <p:cNvSpPr txBox="1">
            <a:spLocks noGrp="1"/>
          </p:cNvSpPr>
          <p:nvPr>
            <p:ph type="subTitle" idx="3"/>
          </p:nvPr>
        </p:nvSpPr>
        <p:spPr>
          <a:xfrm>
            <a:off x="1114575" y="4024901"/>
            <a:ext cx="197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40" name="Google Shape;4140;p28"/>
          <p:cNvSpPr txBox="1">
            <a:spLocks noGrp="1"/>
          </p:cNvSpPr>
          <p:nvPr>
            <p:ph type="subTitle" idx="4"/>
          </p:nvPr>
        </p:nvSpPr>
        <p:spPr>
          <a:xfrm>
            <a:off x="3584500" y="4024904"/>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41" name="Google Shape;4141;p28"/>
          <p:cNvSpPr txBox="1">
            <a:spLocks noGrp="1"/>
          </p:cNvSpPr>
          <p:nvPr>
            <p:ph type="subTitle" idx="5"/>
          </p:nvPr>
        </p:nvSpPr>
        <p:spPr>
          <a:xfrm>
            <a:off x="6054295" y="2172332"/>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42" name="Google Shape;4142;p28"/>
          <p:cNvSpPr txBox="1">
            <a:spLocks noGrp="1"/>
          </p:cNvSpPr>
          <p:nvPr>
            <p:ph type="subTitle" idx="6"/>
          </p:nvPr>
        </p:nvSpPr>
        <p:spPr>
          <a:xfrm>
            <a:off x="6054345" y="4024907"/>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43" name="Google Shape;4143;p28"/>
          <p:cNvSpPr txBox="1">
            <a:spLocks noGrp="1"/>
          </p:cNvSpPr>
          <p:nvPr>
            <p:ph type="subTitle" idx="7"/>
          </p:nvPr>
        </p:nvSpPr>
        <p:spPr>
          <a:xfrm>
            <a:off x="1113050" y="1729069"/>
            <a:ext cx="1978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44" name="Google Shape;4144;p28"/>
          <p:cNvSpPr txBox="1">
            <a:spLocks noGrp="1"/>
          </p:cNvSpPr>
          <p:nvPr>
            <p:ph type="subTitle" idx="8"/>
          </p:nvPr>
        </p:nvSpPr>
        <p:spPr>
          <a:xfrm>
            <a:off x="3582952" y="1729069"/>
            <a:ext cx="1978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45" name="Google Shape;4145;p28"/>
          <p:cNvSpPr txBox="1">
            <a:spLocks noGrp="1"/>
          </p:cNvSpPr>
          <p:nvPr>
            <p:ph type="subTitle" idx="9"/>
          </p:nvPr>
        </p:nvSpPr>
        <p:spPr>
          <a:xfrm>
            <a:off x="6052821" y="1729050"/>
            <a:ext cx="1978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46" name="Google Shape;4146;p28"/>
          <p:cNvSpPr txBox="1">
            <a:spLocks noGrp="1"/>
          </p:cNvSpPr>
          <p:nvPr>
            <p:ph type="subTitle" idx="13"/>
          </p:nvPr>
        </p:nvSpPr>
        <p:spPr>
          <a:xfrm>
            <a:off x="1113050" y="3762272"/>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47" name="Google Shape;4147;p28"/>
          <p:cNvSpPr txBox="1">
            <a:spLocks noGrp="1"/>
          </p:cNvSpPr>
          <p:nvPr>
            <p:ph type="subTitle" idx="14"/>
          </p:nvPr>
        </p:nvSpPr>
        <p:spPr>
          <a:xfrm>
            <a:off x="3583000" y="37622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48" name="Google Shape;4148;p28"/>
          <p:cNvSpPr txBox="1">
            <a:spLocks noGrp="1"/>
          </p:cNvSpPr>
          <p:nvPr>
            <p:ph type="subTitle" idx="15"/>
          </p:nvPr>
        </p:nvSpPr>
        <p:spPr>
          <a:xfrm>
            <a:off x="6052821" y="37622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149" name="Google Shape;4149;p28"/>
          <p:cNvGrpSpPr/>
          <p:nvPr/>
        </p:nvGrpSpPr>
        <p:grpSpPr>
          <a:xfrm>
            <a:off x="276" y="80"/>
            <a:ext cx="9353198" cy="5143461"/>
            <a:chOff x="276" y="80"/>
            <a:chExt cx="9353198" cy="5143461"/>
          </a:xfrm>
        </p:grpSpPr>
        <p:sp>
          <p:nvSpPr>
            <p:cNvPr id="4150" name="Google Shape;4150;p28"/>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8"/>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8"/>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8"/>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8"/>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8"/>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8"/>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8"/>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8"/>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8"/>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8"/>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8"/>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8"/>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8"/>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8"/>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8"/>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8"/>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8"/>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8"/>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8"/>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8"/>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8"/>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8"/>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8"/>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8"/>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8"/>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8"/>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8"/>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8"/>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8"/>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8"/>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8"/>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8"/>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8"/>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8"/>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8"/>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8"/>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8"/>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8"/>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8"/>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8"/>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8"/>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8"/>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8"/>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8"/>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8"/>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8"/>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8"/>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8"/>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8"/>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8"/>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8"/>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8"/>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8"/>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8"/>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8"/>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8"/>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8"/>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8"/>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8"/>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8"/>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8"/>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8"/>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8"/>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8"/>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8"/>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8"/>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8"/>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8"/>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8"/>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8"/>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8"/>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8"/>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8"/>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8"/>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8"/>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8"/>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8"/>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8"/>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8"/>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8"/>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8"/>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8"/>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8"/>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8"/>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8"/>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8"/>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8"/>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8"/>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5" name="Google Shape;4245;p28"/>
          <p:cNvGrpSpPr/>
          <p:nvPr/>
        </p:nvGrpSpPr>
        <p:grpSpPr>
          <a:xfrm>
            <a:off x="248733" y="232284"/>
            <a:ext cx="8506184" cy="4590264"/>
            <a:chOff x="248733" y="232284"/>
            <a:chExt cx="8506184" cy="4590264"/>
          </a:xfrm>
        </p:grpSpPr>
        <p:grpSp>
          <p:nvGrpSpPr>
            <p:cNvPr id="4246" name="Google Shape;4246;p28"/>
            <p:cNvGrpSpPr/>
            <p:nvPr/>
          </p:nvGrpSpPr>
          <p:grpSpPr>
            <a:xfrm>
              <a:off x="248733" y="232284"/>
              <a:ext cx="724362" cy="724404"/>
              <a:chOff x="-25134800" y="-6360725"/>
              <a:chExt cx="424050" cy="424025"/>
            </a:xfrm>
          </p:grpSpPr>
          <p:sp>
            <p:nvSpPr>
              <p:cNvPr id="4247" name="Google Shape;4247;p28"/>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1" name="Google Shape;4251;p28"/>
            <p:cNvGrpSpPr/>
            <p:nvPr/>
          </p:nvGrpSpPr>
          <p:grpSpPr>
            <a:xfrm>
              <a:off x="8317848" y="4385463"/>
              <a:ext cx="437068" cy="437085"/>
              <a:chOff x="-25134800" y="-6360725"/>
              <a:chExt cx="424050" cy="424025"/>
            </a:xfrm>
          </p:grpSpPr>
          <p:sp>
            <p:nvSpPr>
              <p:cNvPr id="4252" name="Google Shape;4252;p28"/>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6" name="Google Shape;4256;p28"/>
            <p:cNvGrpSpPr/>
            <p:nvPr/>
          </p:nvGrpSpPr>
          <p:grpSpPr>
            <a:xfrm>
              <a:off x="439549" y="4385477"/>
              <a:ext cx="273682" cy="273708"/>
              <a:chOff x="-25134800" y="-6360725"/>
              <a:chExt cx="424050" cy="424025"/>
            </a:xfrm>
          </p:grpSpPr>
          <p:sp>
            <p:nvSpPr>
              <p:cNvPr id="4257" name="Google Shape;4257;p28"/>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630"/>
        <p:cNvGrpSpPr/>
        <p:nvPr/>
      </p:nvGrpSpPr>
      <p:grpSpPr>
        <a:xfrm>
          <a:off x="0" y="0"/>
          <a:ext cx="0" cy="0"/>
          <a:chOff x="0" y="0"/>
          <a:chExt cx="0" cy="0"/>
        </a:xfrm>
      </p:grpSpPr>
      <p:pic>
        <p:nvPicPr>
          <p:cNvPr id="5631" name="Google Shape;5631;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5632" name="Google Shape;5632;p33"/>
          <p:cNvGrpSpPr/>
          <p:nvPr/>
        </p:nvGrpSpPr>
        <p:grpSpPr>
          <a:xfrm>
            <a:off x="-14298" y="-31167"/>
            <a:ext cx="9234549" cy="5341822"/>
            <a:chOff x="-14298" y="-31167"/>
            <a:chExt cx="9234549" cy="5341822"/>
          </a:xfrm>
        </p:grpSpPr>
        <p:grpSp>
          <p:nvGrpSpPr>
            <p:cNvPr id="5633" name="Google Shape;5633;p33"/>
            <p:cNvGrpSpPr/>
            <p:nvPr/>
          </p:nvGrpSpPr>
          <p:grpSpPr>
            <a:xfrm>
              <a:off x="-14298" y="-31167"/>
              <a:ext cx="9234549" cy="5210597"/>
              <a:chOff x="-14298" y="-31167"/>
              <a:chExt cx="9234549" cy="5210597"/>
            </a:xfrm>
          </p:grpSpPr>
          <p:sp>
            <p:nvSpPr>
              <p:cNvPr id="5634" name="Google Shape;5634;p33"/>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3"/>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3"/>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3"/>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3"/>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3"/>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3"/>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3"/>
              <p:cNvSpPr/>
              <p:nvPr/>
            </p:nvSpPr>
            <p:spPr>
              <a:xfrm>
                <a:off x="1299" y="180174"/>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3"/>
              <p:cNvSpPr/>
              <p:nvPr/>
            </p:nvSpPr>
            <p:spPr>
              <a:xfrm>
                <a:off x="351068" y="-31167"/>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3"/>
              <p:cNvSpPr/>
              <p:nvPr/>
            </p:nvSpPr>
            <p:spPr>
              <a:xfrm>
                <a:off x="206373" y="11041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3"/>
              <p:cNvSpPr/>
              <p:nvPr/>
            </p:nvSpPr>
            <p:spPr>
              <a:xfrm>
                <a:off x="127261" y="220757"/>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3"/>
              <p:cNvSpPr/>
              <p:nvPr/>
            </p:nvSpPr>
            <p:spPr>
              <a:xfrm>
                <a:off x="134556" y="42739"/>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3"/>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3"/>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3"/>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3"/>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3"/>
              <p:cNvSpPr/>
              <p:nvPr/>
            </p:nvSpPr>
            <p:spPr>
              <a:xfrm>
                <a:off x="589440" y="551267"/>
                <a:ext cx="46885" cy="4688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3"/>
              <p:cNvSpPr/>
              <p:nvPr/>
            </p:nvSpPr>
            <p:spPr>
              <a:xfrm>
                <a:off x="720599" y="12291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3"/>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3"/>
              <p:cNvSpPr/>
              <p:nvPr/>
            </p:nvSpPr>
            <p:spPr>
              <a:xfrm>
                <a:off x="45042" y="624146"/>
                <a:ext cx="22912" cy="22946"/>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3"/>
              <p:cNvSpPr/>
              <p:nvPr/>
            </p:nvSpPr>
            <p:spPr>
              <a:xfrm>
                <a:off x="393750" y="1389269"/>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3"/>
              <p:cNvSpPr/>
              <p:nvPr/>
            </p:nvSpPr>
            <p:spPr>
              <a:xfrm>
                <a:off x="136610" y="147305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3"/>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3"/>
              <p:cNvSpPr/>
              <p:nvPr/>
            </p:nvSpPr>
            <p:spPr>
              <a:xfrm>
                <a:off x="282368" y="1865494"/>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3"/>
              <p:cNvSpPr/>
              <p:nvPr/>
            </p:nvSpPr>
            <p:spPr>
              <a:xfrm>
                <a:off x="376035" y="1613569"/>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3"/>
              <p:cNvSpPr/>
              <p:nvPr/>
            </p:nvSpPr>
            <p:spPr>
              <a:xfrm>
                <a:off x="157442" y="1256012"/>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3"/>
              <p:cNvSpPr/>
              <p:nvPr/>
            </p:nvSpPr>
            <p:spPr>
              <a:xfrm>
                <a:off x="820542" y="761547"/>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3"/>
              <p:cNvSpPr/>
              <p:nvPr/>
            </p:nvSpPr>
            <p:spPr>
              <a:xfrm>
                <a:off x="12746" y="1397591"/>
                <a:ext cx="12535" cy="12535"/>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3"/>
              <p:cNvSpPr/>
              <p:nvPr/>
            </p:nvSpPr>
            <p:spPr>
              <a:xfrm>
                <a:off x="121003" y="166824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3"/>
              <p:cNvSpPr/>
              <p:nvPr/>
            </p:nvSpPr>
            <p:spPr>
              <a:xfrm>
                <a:off x="542624" y="1667187"/>
                <a:ext cx="12500" cy="12535"/>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3"/>
              <p:cNvSpPr/>
              <p:nvPr/>
            </p:nvSpPr>
            <p:spPr>
              <a:xfrm>
                <a:off x="474945" y="605399"/>
                <a:ext cx="13562" cy="13596"/>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3"/>
              <p:cNvSpPr/>
              <p:nvPr/>
            </p:nvSpPr>
            <p:spPr>
              <a:xfrm>
                <a:off x="501997" y="1653125"/>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3"/>
              <p:cNvSpPr/>
              <p:nvPr/>
            </p:nvSpPr>
            <p:spPr>
              <a:xfrm>
                <a:off x="509292" y="1475141"/>
                <a:ext cx="13562" cy="12774"/>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3"/>
              <p:cNvSpPr/>
              <p:nvPr/>
            </p:nvSpPr>
            <p:spPr>
              <a:xfrm>
                <a:off x="120994" y="931736"/>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3"/>
              <p:cNvSpPr/>
              <p:nvPr/>
            </p:nvSpPr>
            <p:spPr>
              <a:xfrm>
                <a:off x="529053" y="1083726"/>
                <a:ext cx="12535" cy="13562"/>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3"/>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3"/>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3"/>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3"/>
              <p:cNvSpPr/>
              <p:nvPr/>
            </p:nvSpPr>
            <p:spPr>
              <a:xfrm>
                <a:off x="185972" y="29374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3"/>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3"/>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3"/>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3"/>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3"/>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3"/>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3"/>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3"/>
              <p:cNvSpPr/>
              <p:nvPr/>
            </p:nvSpPr>
            <p:spPr>
              <a:xfrm>
                <a:off x="1712655" y="627262"/>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3"/>
              <p:cNvSpPr/>
              <p:nvPr/>
            </p:nvSpPr>
            <p:spPr>
              <a:xfrm>
                <a:off x="1337910" y="116645"/>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3"/>
              <p:cNvSpPr/>
              <p:nvPr/>
            </p:nvSpPr>
            <p:spPr>
              <a:xfrm>
                <a:off x="1743889" y="301431"/>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3"/>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3"/>
              <p:cNvSpPr/>
              <p:nvPr/>
            </p:nvSpPr>
            <p:spPr>
              <a:xfrm>
                <a:off x="1853218" y="-5107"/>
                <a:ext cx="46885" cy="45823"/>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3"/>
              <p:cNvSpPr/>
              <p:nvPr/>
            </p:nvSpPr>
            <p:spPr>
              <a:xfrm>
                <a:off x="1309848" y="91677"/>
                <a:ext cx="45823" cy="45857"/>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3"/>
              <p:cNvSpPr/>
              <p:nvPr/>
            </p:nvSpPr>
            <p:spPr>
              <a:xfrm>
                <a:off x="469756" y="1022318"/>
                <a:ext cx="46885" cy="45823"/>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3"/>
              <p:cNvSpPr/>
              <p:nvPr/>
            </p:nvSpPr>
            <p:spPr>
              <a:xfrm>
                <a:off x="367716" y="260835"/>
                <a:ext cx="22946" cy="22946"/>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3"/>
              <p:cNvSpPr/>
              <p:nvPr/>
            </p:nvSpPr>
            <p:spPr>
              <a:xfrm>
                <a:off x="1376447" y="15157"/>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3"/>
              <p:cNvSpPr/>
              <p:nvPr/>
            </p:nvSpPr>
            <p:spPr>
              <a:xfrm>
                <a:off x="8505044" y="2919437"/>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3"/>
              <p:cNvSpPr/>
              <p:nvPr/>
            </p:nvSpPr>
            <p:spPr>
              <a:xfrm>
                <a:off x="8468605" y="3331674"/>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3"/>
              <p:cNvSpPr/>
              <p:nvPr/>
            </p:nvSpPr>
            <p:spPr>
              <a:xfrm>
                <a:off x="8506106" y="3762610"/>
                <a:ext cx="13562" cy="13596"/>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3"/>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3"/>
              <p:cNvSpPr/>
              <p:nvPr/>
            </p:nvSpPr>
            <p:spPr>
              <a:xfrm>
                <a:off x="8913103" y="3672060"/>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3"/>
              <p:cNvSpPr/>
              <p:nvPr/>
            </p:nvSpPr>
            <p:spPr>
              <a:xfrm>
                <a:off x="9104649" y="3572126"/>
                <a:ext cx="12535" cy="13562"/>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3"/>
              <p:cNvSpPr/>
              <p:nvPr/>
            </p:nvSpPr>
            <p:spPr>
              <a:xfrm>
                <a:off x="9068210" y="3451369"/>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3"/>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3"/>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3"/>
              <p:cNvSpPr/>
              <p:nvPr/>
            </p:nvSpPr>
            <p:spPr>
              <a:xfrm>
                <a:off x="996466" y="152578"/>
                <a:ext cx="12535" cy="13562"/>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3"/>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3"/>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3"/>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3"/>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3"/>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3"/>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3"/>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3"/>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3"/>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3"/>
              <p:cNvSpPr/>
              <p:nvPr/>
            </p:nvSpPr>
            <p:spPr>
              <a:xfrm>
                <a:off x="1402487" y="414391"/>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3"/>
              <p:cNvSpPr/>
              <p:nvPr/>
            </p:nvSpPr>
            <p:spPr>
              <a:xfrm>
                <a:off x="1876130" y="374835"/>
                <a:ext cx="12535" cy="12535"/>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3"/>
              <p:cNvSpPr/>
              <p:nvPr/>
            </p:nvSpPr>
            <p:spPr>
              <a:xfrm>
                <a:off x="1116212" y="163528"/>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3"/>
              <p:cNvSpPr/>
              <p:nvPr/>
            </p:nvSpPr>
            <p:spPr>
              <a:xfrm>
                <a:off x="9001607" y="301783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3"/>
              <p:cNvSpPr/>
              <p:nvPr/>
            </p:nvSpPr>
            <p:spPr>
              <a:xfrm>
                <a:off x="9093219" y="343630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3"/>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3"/>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3"/>
              <p:cNvSpPr/>
              <p:nvPr/>
            </p:nvSpPr>
            <p:spPr>
              <a:xfrm>
                <a:off x="8912084" y="3869363"/>
                <a:ext cx="13562" cy="13562"/>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3"/>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3"/>
              <p:cNvSpPr/>
              <p:nvPr/>
            </p:nvSpPr>
            <p:spPr>
              <a:xfrm>
                <a:off x="9080719" y="446270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3"/>
              <p:cNvSpPr/>
              <p:nvPr/>
            </p:nvSpPr>
            <p:spPr>
              <a:xfrm>
                <a:off x="8509763" y="3534136"/>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3"/>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3"/>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3"/>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3"/>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8320306" y="4682318"/>
                <a:ext cx="46885" cy="45857"/>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8722619" y="4640168"/>
                <a:ext cx="46885" cy="45823"/>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8698688" y="2534806"/>
                <a:ext cx="45823" cy="45857"/>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3"/>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3"/>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8920939" y="479684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8529533" y="3690305"/>
                <a:ext cx="12500" cy="12500"/>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3"/>
              <p:cNvSpPr/>
              <p:nvPr/>
            </p:nvSpPr>
            <p:spPr>
              <a:xfrm>
                <a:off x="8879302" y="3477936"/>
                <a:ext cx="12500" cy="12535"/>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3"/>
              <p:cNvSpPr/>
              <p:nvPr/>
            </p:nvSpPr>
            <p:spPr>
              <a:xfrm>
                <a:off x="8928728" y="2745086"/>
                <a:ext cx="13562" cy="12535"/>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3"/>
              <p:cNvSpPr/>
              <p:nvPr/>
            </p:nvSpPr>
            <p:spPr>
              <a:xfrm>
                <a:off x="8683071" y="2426550"/>
                <a:ext cx="12535" cy="13562"/>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3"/>
              <p:cNvSpPr/>
              <p:nvPr/>
            </p:nvSpPr>
            <p:spPr>
              <a:xfrm>
                <a:off x="9083340" y="4026513"/>
                <a:ext cx="45823" cy="45823"/>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3"/>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3"/>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3"/>
              <p:cNvSpPr/>
              <p:nvPr/>
            </p:nvSpPr>
            <p:spPr>
              <a:xfrm>
                <a:off x="8075144" y="512682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3"/>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3"/>
              <p:cNvSpPr/>
              <p:nvPr/>
            </p:nvSpPr>
            <p:spPr>
              <a:xfrm>
                <a:off x="8222435" y="5120583"/>
                <a:ext cx="12535" cy="12535"/>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3"/>
              <p:cNvSpPr/>
              <p:nvPr/>
            </p:nvSpPr>
            <p:spPr>
              <a:xfrm>
                <a:off x="8568027" y="5097672"/>
                <a:ext cx="12535" cy="12535"/>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3"/>
              <p:cNvSpPr/>
              <p:nvPr/>
            </p:nvSpPr>
            <p:spPr>
              <a:xfrm>
                <a:off x="6458490" y="496237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3"/>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3"/>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3"/>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3"/>
              <p:cNvSpPr/>
              <p:nvPr/>
            </p:nvSpPr>
            <p:spPr>
              <a:xfrm>
                <a:off x="8404091" y="4916583"/>
                <a:ext cx="12535" cy="12500"/>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3"/>
              <p:cNvSpPr/>
              <p:nvPr/>
            </p:nvSpPr>
            <p:spPr>
              <a:xfrm>
                <a:off x="8661728" y="3551568"/>
                <a:ext cx="14624" cy="13048"/>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3"/>
              <p:cNvSpPr/>
              <p:nvPr/>
            </p:nvSpPr>
            <p:spPr>
              <a:xfrm>
                <a:off x="8533677" y="4583172"/>
                <a:ext cx="13562" cy="12809"/>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3"/>
              <p:cNvSpPr/>
              <p:nvPr/>
            </p:nvSpPr>
            <p:spPr>
              <a:xfrm>
                <a:off x="7943455" y="511017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3"/>
              <p:cNvSpPr/>
              <p:nvPr/>
            </p:nvSpPr>
            <p:spPr>
              <a:xfrm>
                <a:off x="8682550" y="3160428"/>
                <a:ext cx="12535" cy="12535"/>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3"/>
              <p:cNvSpPr/>
              <p:nvPr/>
            </p:nvSpPr>
            <p:spPr>
              <a:xfrm>
                <a:off x="8750215" y="3812089"/>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3"/>
              <p:cNvSpPr/>
              <p:nvPr/>
            </p:nvSpPr>
            <p:spPr>
              <a:xfrm>
                <a:off x="8903241" y="4206620"/>
                <a:ext cx="12535" cy="13562"/>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3"/>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3"/>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3"/>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3"/>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3"/>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3"/>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3"/>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3"/>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3"/>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3"/>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3"/>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3"/>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3"/>
              <p:cNvSpPr/>
              <p:nvPr/>
            </p:nvSpPr>
            <p:spPr>
              <a:xfrm>
                <a:off x="8979757" y="412645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3"/>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3"/>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3"/>
              <p:cNvSpPr/>
              <p:nvPr/>
            </p:nvSpPr>
            <p:spPr>
              <a:xfrm>
                <a:off x="9143693" y="4484539"/>
                <a:ext cx="12535" cy="12535"/>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3"/>
              <p:cNvSpPr/>
              <p:nvPr/>
            </p:nvSpPr>
            <p:spPr>
              <a:xfrm>
                <a:off x="8140198" y="5116405"/>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3"/>
              <p:cNvSpPr/>
              <p:nvPr/>
            </p:nvSpPr>
            <p:spPr>
              <a:xfrm>
                <a:off x="9093211" y="50211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3"/>
              <p:cNvSpPr/>
              <p:nvPr/>
            </p:nvSpPr>
            <p:spPr>
              <a:xfrm>
                <a:off x="8613841" y="5076849"/>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3"/>
              <p:cNvSpPr/>
              <p:nvPr/>
            </p:nvSpPr>
            <p:spPr>
              <a:xfrm>
                <a:off x="6628187" y="501442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3"/>
              <p:cNvSpPr/>
              <p:nvPr/>
            </p:nvSpPr>
            <p:spPr>
              <a:xfrm>
                <a:off x="7853958" y="4864515"/>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3"/>
              <p:cNvSpPr/>
              <p:nvPr/>
            </p:nvSpPr>
            <p:spPr>
              <a:xfrm>
                <a:off x="-14298" y="503914"/>
                <a:ext cx="45857" cy="45823"/>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3"/>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3"/>
              <p:cNvSpPr/>
              <p:nvPr/>
            </p:nvSpPr>
            <p:spPr>
              <a:xfrm>
                <a:off x="518696" y="682960"/>
                <a:ext cx="22946" cy="22946"/>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3"/>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3"/>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3"/>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3"/>
              <p:cNvSpPr/>
              <p:nvPr/>
            </p:nvSpPr>
            <p:spPr>
              <a:xfrm>
                <a:off x="215777" y="713132"/>
                <a:ext cx="13562" cy="13596"/>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3"/>
              <p:cNvSpPr/>
              <p:nvPr/>
            </p:nvSpPr>
            <p:spPr>
              <a:xfrm>
                <a:off x="101253" y="338396"/>
                <a:ext cx="12535" cy="12535"/>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3"/>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3"/>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3"/>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3"/>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3"/>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3"/>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3"/>
              <p:cNvSpPr/>
              <p:nvPr/>
            </p:nvSpPr>
            <p:spPr>
              <a:xfrm>
                <a:off x="194289" y="2463863"/>
                <a:ext cx="13562" cy="12500"/>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3"/>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3"/>
              <p:cNvSpPr/>
              <p:nvPr/>
            </p:nvSpPr>
            <p:spPr>
              <a:xfrm>
                <a:off x="8523786" y="500504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3"/>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3"/>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3"/>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3"/>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3"/>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3"/>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3"/>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3"/>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3"/>
              <p:cNvSpPr/>
              <p:nvPr/>
            </p:nvSpPr>
            <p:spPr>
              <a:xfrm>
                <a:off x="9112980" y="493322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3"/>
              <p:cNvSpPr/>
              <p:nvPr/>
            </p:nvSpPr>
            <p:spPr>
              <a:xfrm>
                <a:off x="8968284" y="507480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3"/>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3"/>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3"/>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3"/>
              <p:cNvSpPr/>
              <p:nvPr/>
            </p:nvSpPr>
            <p:spPr>
              <a:xfrm>
                <a:off x="7719648" y="49644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3"/>
              <p:cNvSpPr/>
              <p:nvPr/>
            </p:nvSpPr>
            <p:spPr>
              <a:xfrm>
                <a:off x="8896467" y="500685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3"/>
              <p:cNvSpPr/>
              <p:nvPr/>
            </p:nvSpPr>
            <p:spPr>
              <a:xfrm>
                <a:off x="7794581" y="4785403"/>
                <a:ext cx="13562" cy="12500"/>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3"/>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3"/>
              <p:cNvSpPr/>
              <p:nvPr/>
            </p:nvSpPr>
            <p:spPr>
              <a:xfrm>
                <a:off x="7947633" y="4827048"/>
                <a:ext cx="45823" cy="45823"/>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3"/>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3"/>
              <p:cNvSpPr/>
              <p:nvPr/>
            </p:nvSpPr>
            <p:spPr>
              <a:xfrm>
                <a:off x="8177674" y="5036266"/>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3"/>
              <p:cNvSpPr/>
              <p:nvPr/>
            </p:nvSpPr>
            <p:spPr>
              <a:xfrm>
                <a:off x="8063150" y="4661530"/>
                <a:ext cx="12535" cy="12500"/>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3"/>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3"/>
              <p:cNvSpPr/>
              <p:nvPr/>
            </p:nvSpPr>
            <p:spPr>
              <a:xfrm>
                <a:off x="417735" y="1763503"/>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3"/>
              <p:cNvSpPr/>
              <p:nvPr/>
            </p:nvSpPr>
            <p:spPr>
              <a:xfrm>
                <a:off x="681098" y="1364793"/>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3"/>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3"/>
              <p:cNvSpPr/>
              <p:nvPr/>
            </p:nvSpPr>
            <p:spPr>
              <a:xfrm>
                <a:off x="8871492" y="51564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3"/>
              <p:cNvSpPr/>
              <p:nvPr/>
            </p:nvSpPr>
            <p:spPr>
              <a:xfrm>
                <a:off x="298422" y="2133887"/>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3"/>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3"/>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3"/>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3"/>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3"/>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3"/>
              <p:cNvSpPr/>
              <p:nvPr/>
            </p:nvSpPr>
            <p:spPr>
              <a:xfrm>
                <a:off x="8358294" y="4809830"/>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3"/>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3"/>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3"/>
              <p:cNvSpPr/>
              <p:nvPr/>
            </p:nvSpPr>
            <p:spPr>
              <a:xfrm>
                <a:off x="8890226" y="50877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3"/>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3"/>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8" name="Google Shape;5828;p33"/>
            <p:cNvGrpSpPr/>
            <p:nvPr/>
          </p:nvGrpSpPr>
          <p:grpSpPr>
            <a:xfrm rot="10800000">
              <a:off x="-14298" y="100058"/>
              <a:ext cx="9234549" cy="5210597"/>
              <a:chOff x="-14298" y="-31167"/>
              <a:chExt cx="9234549" cy="5210597"/>
            </a:xfrm>
          </p:grpSpPr>
          <p:sp>
            <p:nvSpPr>
              <p:cNvPr id="5829" name="Google Shape;5829;p33"/>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3"/>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3"/>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3"/>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3"/>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3"/>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3"/>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3"/>
              <p:cNvSpPr/>
              <p:nvPr/>
            </p:nvSpPr>
            <p:spPr>
              <a:xfrm>
                <a:off x="1299" y="180174"/>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3"/>
              <p:cNvSpPr/>
              <p:nvPr/>
            </p:nvSpPr>
            <p:spPr>
              <a:xfrm>
                <a:off x="351068" y="-31167"/>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3"/>
              <p:cNvSpPr/>
              <p:nvPr/>
            </p:nvSpPr>
            <p:spPr>
              <a:xfrm>
                <a:off x="206373" y="11041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3"/>
              <p:cNvSpPr/>
              <p:nvPr/>
            </p:nvSpPr>
            <p:spPr>
              <a:xfrm>
                <a:off x="127261" y="220757"/>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3"/>
              <p:cNvSpPr/>
              <p:nvPr/>
            </p:nvSpPr>
            <p:spPr>
              <a:xfrm>
                <a:off x="134556" y="42739"/>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3"/>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3"/>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3"/>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3"/>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3"/>
              <p:cNvSpPr/>
              <p:nvPr/>
            </p:nvSpPr>
            <p:spPr>
              <a:xfrm>
                <a:off x="589440" y="551267"/>
                <a:ext cx="46885" cy="4688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3"/>
              <p:cNvSpPr/>
              <p:nvPr/>
            </p:nvSpPr>
            <p:spPr>
              <a:xfrm>
                <a:off x="720599" y="12291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3"/>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3"/>
              <p:cNvSpPr/>
              <p:nvPr/>
            </p:nvSpPr>
            <p:spPr>
              <a:xfrm>
                <a:off x="45042" y="624146"/>
                <a:ext cx="22912" cy="22946"/>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3"/>
              <p:cNvSpPr/>
              <p:nvPr/>
            </p:nvSpPr>
            <p:spPr>
              <a:xfrm>
                <a:off x="393750" y="1389269"/>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3"/>
              <p:cNvSpPr/>
              <p:nvPr/>
            </p:nvSpPr>
            <p:spPr>
              <a:xfrm>
                <a:off x="136610" y="147305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3"/>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3"/>
              <p:cNvSpPr/>
              <p:nvPr/>
            </p:nvSpPr>
            <p:spPr>
              <a:xfrm>
                <a:off x="282368" y="1865494"/>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3"/>
              <p:cNvSpPr/>
              <p:nvPr/>
            </p:nvSpPr>
            <p:spPr>
              <a:xfrm>
                <a:off x="376035" y="1613569"/>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3"/>
              <p:cNvSpPr/>
              <p:nvPr/>
            </p:nvSpPr>
            <p:spPr>
              <a:xfrm>
                <a:off x="157442" y="1256012"/>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3"/>
              <p:cNvSpPr/>
              <p:nvPr/>
            </p:nvSpPr>
            <p:spPr>
              <a:xfrm>
                <a:off x="820542" y="761547"/>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3"/>
              <p:cNvSpPr/>
              <p:nvPr/>
            </p:nvSpPr>
            <p:spPr>
              <a:xfrm>
                <a:off x="12746" y="1397591"/>
                <a:ext cx="12535" cy="12535"/>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3"/>
              <p:cNvSpPr/>
              <p:nvPr/>
            </p:nvSpPr>
            <p:spPr>
              <a:xfrm>
                <a:off x="121003" y="166824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3"/>
              <p:cNvSpPr/>
              <p:nvPr/>
            </p:nvSpPr>
            <p:spPr>
              <a:xfrm>
                <a:off x="542624" y="1667187"/>
                <a:ext cx="12500" cy="12535"/>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3"/>
              <p:cNvSpPr/>
              <p:nvPr/>
            </p:nvSpPr>
            <p:spPr>
              <a:xfrm>
                <a:off x="474945" y="605399"/>
                <a:ext cx="13562" cy="13596"/>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3"/>
              <p:cNvSpPr/>
              <p:nvPr/>
            </p:nvSpPr>
            <p:spPr>
              <a:xfrm>
                <a:off x="501997" y="1653125"/>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3"/>
              <p:cNvSpPr/>
              <p:nvPr/>
            </p:nvSpPr>
            <p:spPr>
              <a:xfrm>
                <a:off x="509292" y="1475141"/>
                <a:ext cx="13562" cy="12774"/>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3"/>
              <p:cNvSpPr/>
              <p:nvPr/>
            </p:nvSpPr>
            <p:spPr>
              <a:xfrm>
                <a:off x="120994" y="931736"/>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3"/>
              <p:cNvSpPr/>
              <p:nvPr/>
            </p:nvSpPr>
            <p:spPr>
              <a:xfrm>
                <a:off x="529053" y="1083726"/>
                <a:ext cx="12535" cy="13562"/>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3"/>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3"/>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3"/>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3"/>
              <p:cNvSpPr/>
              <p:nvPr/>
            </p:nvSpPr>
            <p:spPr>
              <a:xfrm>
                <a:off x="185972" y="29374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3"/>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3"/>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3"/>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3"/>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3"/>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3"/>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3"/>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3"/>
              <p:cNvSpPr/>
              <p:nvPr/>
            </p:nvSpPr>
            <p:spPr>
              <a:xfrm>
                <a:off x="1712655" y="627262"/>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3"/>
              <p:cNvSpPr/>
              <p:nvPr/>
            </p:nvSpPr>
            <p:spPr>
              <a:xfrm>
                <a:off x="1337910" y="116645"/>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3"/>
              <p:cNvSpPr/>
              <p:nvPr/>
            </p:nvSpPr>
            <p:spPr>
              <a:xfrm>
                <a:off x="1743889" y="301431"/>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3"/>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3"/>
              <p:cNvSpPr/>
              <p:nvPr/>
            </p:nvSpPr>
            <p:spPr>
              <a:xfrm>
                <a:off x="1853218" y="-5107"/>
                <a:ext cx="46885" cy="45823"/>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3"/>
              <p:cNvSpPr/>
              <p:nvPr/>
            </p:nvSpPr>
            <p:spPr>
              <a:xfrm>
                <a:off x="1309848" y="91677"/>
                <a:ext cx="45823" cy="45857"/>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3"/>
              <p:cNvSpPr/>
              <p:nvPr/>
            </p:nvSpPr>
            <p:spPr>
              <a:xfrm>
                <a:off x="469756" y="1022318"/>
                <a:ext cx="46885" cy="45823"/>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3"/>
              <p:cNvSpPr/>
              <p:nvPr/>
            </p:nvSpPr>
            <p:spPr>
              <a:xfrm>
                <a:off x="367716" y="260835"/>
                <a:ext cx="22946" cy="22946"/>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3"/>
              <p:cNvSpPr/>
              <p:nvPr/>
            </p:nvSpPr>
            <p:spPr>
              <a:xfrm>
                <a:off x="1376447" y="15157"/>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3"/>
              <p:cNvSpPr/>
              <p:nvPr/>
            </p:nvSpPr>
            <p:spPr>
              <a:xfrm>
                <a:off x="8505044" y="2919437"/>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3"/>
              <p:cNvSpPr/>
              <p:nvPr/>
            </p:nvSpPr>
            <p:spPr>
              <a:xfrm>
                <a:off x="8468605" y="3331674"/>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3"/>
              <p:cNvSpPr/>
              <p:nvPr/>
            </p:nvSpPr>
            <p:spPr>
              <a:xfrm>
                <a:off x="8506106" y="3762610"/>
                <a:ext cx="13562" cy="13596"/>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3"/>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3"/>
              <p:cNvSpPr/>
              <p:nvPr/>
            </p:nvSpPr>
            <p:spPr>
              <a:xfrm>
                <a:off x="8913103" y="3672060"/>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3"/>
              <p:cNvSpPr/>
              <p:nvPr/>
            </p:nvSpPr>
            <p:spPr>
              <a:xfrm>
                <a:off x="9104649" y="3572126"/>
                <a:ext cx="12535" cy="13562"/>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3"/>
              <p:cNvSpPr/>
              <p:nvPr/>
            </p:nvSpPr>
            <p:spPr>
              <a:xfrm>
                <a:off x="9068210" y="3451369"/>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3"/>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3"/>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3"/>
              <p:cNvSpPr/>
              <p:nvPr/>
            </p:nvSpPr>
            <p:spPr>
              <a:xfrm>
                <a:off x="996466" y="152578"/>
                <a:ext cx="12535" cy="13562"/>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3"/>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3"/>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3"/>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3"/>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3"/>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3"/>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3"/>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3"/>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3"/>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3"/>
              <p:cNvSpPr/>
              <p:nvPr/>
            </p:nvSpPr>
            <p:spPr>
              <a:xfrm>
                <a:off x="1402487" y="414391"/>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3"/>
              <p:cNvSpPr/>
              <p:nvPr/>
            </p:nvSpPr>
            <p:spPr>
              <a:xfrm>
                <a:off x="1876130" y="374835"/>
                <a:ext cx="12535" cy="12535"/>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3"/>
              <p:cNvSpPr/>
              <p:nvPr/>
            </p:nvSpPr>
            <p:spPr>
              <a:xfrm>
                <a:off x="1116212" y="163528"/>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3"/>
              <p:cNvSpPr/>
              <p:nvPr/>
            </p:nvSpPr>
            <p:spPr>
              <a:xfrm>
                <a:off x="9001607" y="301783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3"/>
              <p:cNvSpPr/>
              <p:nvPr/>
            </p:nvSpPr>
            <p:spPr>
              <a:xfrm>
                <a:off x="9093219" y="343630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3"/>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3"/>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3"/>
              <p:cNvSpPr/>
              <p:nvPr/>
            </p:nvSpPr>
            <p:spPr>
              <a:xfrm>
                <a:off x="8912084" y="3869363"/>
                <a:ext cx="13562" cy="13562"/>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3"/>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3"/>
              <p:cNvSpPr/>
              <p:nvPr/>
            </p:nvSpPr>
            <p:spPr>
              <a:xfrm>
                <a:off x="9080719" y="446270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3"/>
              <p:cNvSpPr/>
              <p:nvPr/>
            </p:nvSpPr>
            <p:spPr>
              <a:xfrm>
                <a:off x="8509763" y="3534136"/>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3"/>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3"/>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3"/>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3"/>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3"/>
              <p:cNvSpPr/>
              <p:nvPr/>
            </p:nvSpPr>
            <p:spPr>
              <a:xfrm>
                <a:off x="8320306" y="4682318"/>
                <a:ext cx="46885" cy="45857"/>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3"/>
              <p:cNvSpPr/>
              <p:nvPr/>
            </p:nvSpPr>
            <p:spPr>
              <a:xfrm>
                <a:off x="8722619" y="4640168"/>
                <a:ext cx="46885" cy="45823"/>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3"/>
              <p:cNvSpPr/>
              <p:nvPr/>
            </p:nvSpPr>
            <p:spPr>
              <a:xfrm>
                <a:off x="8698688" y="2534806"/>
                <a:ext cx="45823" cy="45857"/>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3"/>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3"/>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3"/>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3"/>
              <p:cNvSpPr/>
              <p:nvPr/>
            </p:nvSpPr>
            <p:spPr>
              <a:xfrm>
                <a:off x="8920939" y="479684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3"/>
              <p:cNvSpPr/>
              <p:nvPr/>
            </p:nvSpPr>
            <p:spPr>
              <a:xfrm>
                <a:off x="8529533" y="3690305"/>
                <a:ext cx="12500" cy="12500"/>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3"/>
              <p:cNvSpPr/>
              <p:nvPr/>
            </p:nvSpPr>
            <p:spPr>
              <a:xfrm>
                <a:off x="8879302" y="3477936"/>
                <a:ext cx="12500" cy="12535"/>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3"/>
              <p:cNvSpPr/>
              <p:nvPr/>
            </p:nvSpPr>
            <p:spPr>
              <a:xfrm>
                <a:off x="8928728" y="2745086"/>
                <a:ext cx="13562" cy="12535"/>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3"/>
              <p:cNvSpPr/>
              <p:nvPr/>
            </p:nvSpPr>
            <p:spPr>
              <a:xfrm>
                <a:off x="8683071" y="2426550"/>
                <a:ext cx="12535" cy="13562"/>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3"/>
              <p:cNvSpPr/>
              <p:nvPr/>
            </p:nvSpPr>
            <p:spPr>
              <a:xfrm>
                <a:off x="9083340" y="4026513"/>
                <a:ext cx="45823" cy="45823"/>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3"/>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3"/>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3"/>
              <p:cNvSpPr/>
              <p:nvPr/>
            </p:nvSpPr>
            <p:spPr>
              <a:xfrm>
                <a:off x="8075144" y="512682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3"/>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3"/>
              <p:cNvSpPr/>
              <p:nvPr/>
            </p:nvSpPr>
            <p:spPr>
              <a:xfrm>
                <a:off x="8222435" y="5120583"/>
                <a:ext cx="12535" cy="12535"/>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3"/>
              <p:cNvSpPr/>
              <p:nvPr/>
            </p:nvSpPr>
            <p:spPr>
              <a:xfrm>
                <a:off x="8568027" y="5097672"/>
                <a:ext cx="12535" cy="12535"/>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3"/>
              <p:cNvSpPr/>
              <p:nvPr/>
            </p:nvSpPr>
            <p:spPr>
              <a:xfrm>
                <a:off x="6458490" y="496237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3"/>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3"/>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3"/>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3"/>
              <p:cNvSpPr/>
              <p:nvPr/>
            </p:nvSpPr>
            <p:spPr>
              <a:xfrm>
                <a:off x="8404091" y="4916583"/>
                <a:ext cx="12535" cy="12500"/>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3"/>
              <p:cNvSpPr/>
              <p:nvPr/>
            </p:nvSpPr>
            <p:spPr>
              <a:xfrm>
                <a:off x="8661728" y="3551568"/>
                <a:ext cx="14624" cy="13048"/>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3"/>
              <p:cNvSpPr/>
              <p:nvPr/>
            </p:nvSpPr>
            <p:spPr>
              <a:xfrm>
                <a:off x="8533677" y="4583172"/>
                <a:ext cx="13562" cy="12809"/>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3"/>
              <p:cNvSpPr/>
              <p:nvPr/>
            </p:nvSpPr>
            <p:spPr>
              <a:xfrm>
                <a:off x="7943455" y="511017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3"/>
              <p:cNvSpPr/>
              <p:nvPr/>
            </p:nvSpPr>
            <p:spPr>
              <a:xfrm>
                <a:off x="8682550" y="3160428"/>
                <a:ext cx="12535" cy="12535"/>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3"/>
              <p:cNvSpPr/>
              <p:nvPr/>
            </p:nvSpPr>
            <p:spPr>
              <a:xfrm>
                <a:off x="8750215" y="3812089"/>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3"/>
              <p:cNvSpPr/>
              <p:nvPr/>
            </p:nvSpPr>
            <p:spPr>
              <a:xfrm>
                <a:off x="8903241" y="4206620"/>
                <a:ext cx="12535" cy="13562"/>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3"/>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3"/>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3"/>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3"/>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3"/>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3"/>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3"/>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3"/>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3"/>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3"/>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3"/>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3"/>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3"/>
              <p:cNvSpPr/>
              <p:nvPr/>
            </p:nvSpPr>
            <p:spPr>
              <a:xfrm>
                <a:off x="8979757" y="412645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3"/>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3"/>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3"/>
              <p:cNvSpPr/>
              <p:nvPr/>
            </p:nvSpPr>
            <p:spPr>
              <a:xfrm>
                <a:off x="9143693" y="4484539"/>
                <a:ext cx="12535" cy="12535"/>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3"/>
              <p:cNvSpPr/>
              <p:nvPr/>
            </p:nvSpPr>
            <p:spPr>
              <a:xfrm>
                <a:off x="8140198" y="5116405"/>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3"/>
              <p:cNvSpPr/>
              <p:nvPr/>
            </p:nvSpPr>
            <p:spPr>
              <a:xfrm>
                <a:off x="9093211" y="50211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3"/>
              <p:cNvSpPr/>
              <p:nvPr/>
            </p:nvSpPr>
            <p:spPr>
              <a:xfrm>
                <a:off x="8613841" y="5076849"/>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3"/>
              <p:cNvSpPr/>
              <p:nvPr/>
            </p:nvSpPr>
            <p:spPr>
              <a:xfrm>
                <a:off x="6628187" y="501442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3"/>
              <p:cNvSpPr/>
              <p:nvPr/>
            </p:nvSpPr>
            <p:spPr>
              <a:xfrm>
                <a:off x="7853958" y="4864515"/>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3"/>
              <p:cNvSpPr/>
              <p:nvPr/>
            </p:nvSpPr>
            <p:spPr>
              <a:xfrm>
                <a:off x="-14298" y="503914"/>
                <a:ext cx="45857" cy="45823"/>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3"/>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3"/>
              <p:cNvSpPr/>
              <p:nvPr/>
            </p:nvSpPr>
            <p:spPr>
              <a:xfrm>
                <a:off x="518696" y="682960"/>
                <a:ext cx="22946" cy="22946"/>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3"/>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3"/>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3"/>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3"/>
              <p:cNvSpPr/>
              <p:nvPr/>
            </p:nvSpPr>
            <p:spPr>
              <a:xfrm>
                <a:off x="215777" y="713132"/>
                <a:ext cx="13562" cy="13596"/>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3"/>
              <p:cNvSpPr/>
              <p:nvPr/>
            </p:nvSpPr>
            <p:spPr>
              <a:xfrm>
                <a:off x="101253" y="338396"/>
                <a:ext cx="12535" cy="12535"/>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3"/>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3"/>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3"/>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3"/>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3"/>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3"/>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3"/>
              <p:cNvSpPr/>
              <p:nvPr/>
            </p:nvSpPr>
            <p:spPr>
              <a:xfrm>
                <a:off x="194289" y="2463863"/>
                <a:ext cx="13562" cy="12500"/>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3"/>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3"/>
              <p:cNvSpPr/>
              <p:nvPr/>
            </p:nvSpPr>
            <p:spPr>
              <a:xfrm>
                <a:off x="8523786" y="500504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3"/>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3"/>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3"/>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3"/>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3"/>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3"/>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3"/>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3"/>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3"/>
              <p:cNvSpPr/>
              <p:nvPr/>
            </p:nvSpPr>
            <p:spPr>
              <a:xfrm>
                <a:off x="9112980" y="493322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3"/>
              <p:cNvSpPr/>
              <p:nvPr/>
            </p:nvSpPr>
            <p:spPr>
              <a:xfrm>
                <a:off x="8968284" y="507480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3"/>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3"/>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3"/>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3"/>
              <p:cNvSpPr/>
              <p:nvPr/>
            </p:nvSpPr>
            <p:spPr>
              <a:xfrm>
                <a:off x="7719648" y="49644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3"/>
              <p:cNvSpPr/>
              <p:nvPr/>
            </p:nvSpPr>
            <p:spPr>
              <a:xfrm>
                <a:off x="8896467" y="500685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3"/>
              <p:cNvSpPr/>
              <p:nvPr/>
            </p:nvSpPr>
            <p:spPr>
              <a:xfrm>
                <a:off x="7794581" y="4785403"/>
                <a:ext cx="13562" cy="12500"/>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3"/>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3"/>
              <p:cNvSpPr/>
              <p:nvPr/>
            </p:nvSpPr>
            <p:spPr>
              <a:xfrm>
                <a:off x="7947633" y="4827048"/>
                <a:ext cx="45823" cy="45823"/>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3"/>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3"/>
              <p:cNvSpPr/>
              <p:nvPr/>
            </p:nvSpPr>
            <p:spPr>
              <a:xfrm>
                <a:off x="8177674" y="5036266"/>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3"/>
              <p:cNvSpPr/>
              <p:nvPr/>
            </p:nvSpPr>
            <p:spPr>
              <a:xfrm>
                <a:off x="8063150" y="4661530"/>
                <a:ext cx="12535" cy="12500"/>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3"/>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3"/>
              <p:cNvSpPr/>
              <p:nvPr/>
            </p:nvSpPr>
            <p:spPr>
              <a:xfrm>
                <a:off x="417735" y="1763503"/>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3"/>
              <p:cNvSpPr/>
              <p:nvPr/>
            </p:nvSpPr>
            <p:spPr>
              <a:xfrm>
                <a:off x="681098" y="1364793"/>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3"/>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3"/>
              <p:cNvSpPr/>
              <p:nvPr/>
            </p:nvSpPr>
            <p:spPr>
              <a:xfrm>
                <a:off x="8871492" y="51564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3"/>
              <p:cNvSpPr/>
              <p:nvPr/>
            </p:nvSpPr>
            <p:spPr>
              <a:xfrm>
                <a:off x="298422" y="2133887"/>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3"/>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3"/>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3"/>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3"/>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3"/>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3"/>
              <p:cNvSpPr/>
              <p:nvPr/>
            </p:nvSpPr>
            <p:spPr>
              <a:xfrm>
                <a:off x="8358294" y="4809830"/>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3"/>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3"/>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3"/>
              <p:cNvSpPr/>
              <p:nvPr/>
            </p:nvSpPr>
            <p:spPr>
              <a:xfrm>
                <a:off x="8890226" y="50877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3"/>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3"/>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23" name="Google Shape;6023;p33"/>
          <p:cNvGrpSpPr/>
          <p:nvPr/>
        </p:nvGrpSpPr>
        <p:grpSpPr>
          <a:xfrm>
            <a:off x="-413398" y="-539975"/>
            <a:ext cx="9750079" cy="6108053"/>
            <a:chOff x="-413398" y="-539975"/>
            <a:chExt cx="9750079" cy="6108053"/>
          </a:xfrm>
        </p:grpSpPr>
        <p:sp>
          <p:nvSpPr>
            <p:cNvPr id="6024" name="Google Shape;6024;p33"/>
            <p:cNvSpPr/>
            <p:nvPr/>
          </p:nvSpPr>
          <p:spPr>
            <a:xfrm flipH="1">
              <a:off x="296459" y="203864"/>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3"/>
            <p:cNvSpPr/>
            <p:nvPr/>
          </p:nvSpPr>
          <p:spPr>
            <a:xfrm rot="6975845" flipH="1">
              <a:off x="-351831" y="4747767"/>
              <a:ext cx="804305" cy="637324"/>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3"/>
            <p:cNvSpPr/>
            <p:nvPr/>
          </p:nvSpPr>
          <p:spPr>
            <a:xfrm rot="6975866" flipH="1">
              <a:off x="7356998" y="-146212"/>
              <a:ext cx="1730762" cy="1371433"/>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3"/>
            <p:cNvSpPr/>
            <p:nvPr/>
          </p:nvSpPr>
          <p:spPr>
            <a:xfrm rot="384671">
              <a:off x="7610100" y="108628"/>
              <a:ext cx="423540" cy="33563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3"/>
            <p:cNvSpPr/>
            <p:nvPr/>
          </p:nvSpPr>
          <p:spPr>
            <a:xfrm>
              <a:off x="8547775" y="595184"/>
              <a:ext cx="423541" cy="335641"/>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3"/>
            <p:cNvSpPr/>
            <p:nvPr/>
          </p:nvSpPr>
          <p:spPr>
            <a:xfrm>
              <a:off x="8664200" y="4423835"/>
              <a:ext cx="672481" cy="532913"/>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1pPr>
            <a:lvl2pPr lvl="1"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2pPr>
            <a:lvl3pPr lvl="2"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3pPr>
            <a:lvl4pPr lvl="3"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4pPr>
            <a:lvl5pPr lvl="4"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5pPr>
            <a:lvl6pPr lvl="5"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6pPr>
            <a:lvl7pPr lvl="6"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7pPr>
            <a:lvl8pPr lvl="7"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8pPr>
            <a:lvl9pPr lvl="8"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60" r:id="rId3"/>
    <p:sldLayoutId id="2147483667" r:id="rId4"/>
    <p:sldLayoutId id="2147483670" r:id="rId5"/>
    <p:sldLayoutId id="2147483671" r:id="rId6"/>
    <p:sldLayoutId id="2147483672" r:id="rId7"/>
    <p:sldLayoutId id="2147483674" r:id="rId8"/>
    <p:sldLayoutId id="2147483679" r:id="rId9"/>
    <p:sldLayoutId id="214748368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39"/>
        <p:cNvGrpSpPr/>
        <p:nvPr/>
      </p:nvGrpSpPr>
      <p:grpSpPr>
        <a:xfrm>
          <a:off x="0" y="0"/>
          <a:ext cx="0" cy="0"/>
          <a:chOff x="0" y="0"/>
          <a:chExt cx="0" cy="0"/>
        </a:xfrm>
      </p:grpSpPr>
      <p:sp>
        <p:nvSpPr>
          <p:cNvPr id="6040" name="Google Shape;6040;p37"/>
          <p:cNvSpPr txBox="1">
            <a:spLocks noGrp="1"/>
          </p:cNvSpPr>
          <p:nvPr>
            <p:ph type="ctrTitle"/>
          </p:nvPr>
        </p:nvSpPr>
        <p:spPr>
          <a:xfrm>
            <a:off x="222590" y="452307"/>
            <a:ext cx="6350100" cy="1870500"/>
          </a:xfrm>
          <a:prstGeom prst="rect">
            <a:avLst/>
          </a:prstGeom>
        </p:spPr>
        <p:txBody>
          <a:bodyPr spcFirstLastPara="1" wrap="square" lIns="91425" tIns="91425" rIns="91425" bIns="91425" anchor="b" anchorCtr="0">
            <a:noAutofit/>
          </a:bodyPr>
          <a:lstStyle/>
          <a:p>
            <a:pPr lvl="0" algn="l"/>
            <a:r>
              <a:rPr lang="en-US" sz="4000" dirty="0"/>
              <a:t>Identifying Locations for Grain Formation In Core Collapse Supernova Outflows</a:t>
            </a:r>
            <a:endParaRPr sz="4000" dirty="0"/>
          </a:p>
        </p:txBody>
      </p:sp>
      <p:sp>
        <p:nvSpPr>
          <p:cNvPr id="6041" name="Google Shape;6041;p37"/>
          <p:cNvSpPr txBox="1">
            <a:spLocks noGrp="1"/>
          </p:cNvSpPr>
          <p:nvPr>
            <p:ph type="subTitle" idx="1"/>
          </p:nvPr>
        </p:nvSpPr>
        <p:spPr>
          <a:xfrm>
            <a:off x="4308290" y="3294431"/>
            <a:ext cx="4528800" cy="475800"/>
          </a:xfrm>
          <a:prstGeom prst="rect">
            <a:avLst/>
          </a:prstGeom>
        </p:spPr>
        <p:txBody>
          <a:bodyPr spcFirstLastPara="1" wrap="square" lIns="91425" tIns="91425" rIns="91425" bIns="91425" anchor="t" anchorCtr="0">
            <a:noAutofit/>
          </a:bodyPr>
          <a:lstStyle/>
          <a:p>
            <a:pPr algn="r"/>
            <a:r>
              <a:rPr lang="en-US" sz="1800" dirty="0"/>
              <a:t>Els Shepard</a:t>
            </a:r>
          </a:p>
          <a:p>
            <a:pPr algn="r"/>
            <a:r>
              <a:rPr lang="en-US" sz="1800" dirty="0"/>
              <a:t>Mentor: Dr. Maitrayee Bose</a:t>
            </a:r>
          </a:p>
          <a:p>
            <a:pPr algn="r"/>
            <a:r>
              <a:rPr lang="en-US" sz="1800" dirty="0"/>
              <a:t>ASU School of Earth and Space Exploration</a:t>
            </a:r>
          </a:p>
          <a:p>
            <a:pPr algn="r"/>
            <a:r>
              <a:rPr lang="en-US" sz="1800" dirty="0"/>
              <a:t>18 April 2026</a:t>
            </a:r>
          </a:p>
        </p:txBody>
      </p:sp>
      <p:sp>
        <p:nvSpPr>
          <p:cNvPr id="6042" name="Google Shape;6042;p37"/>
          <p:cNvSpPr/>
          <p:nvPr/>
        </p:nvSpPr>
        <p:spPr>
          <a:xfrm>
            <a:off x="7535543" y="392435"/>
            <a:ext cx="937896" cy="773374"/>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14300" algn="bl" rotWithShape="0">
              <a:schemeClr val="dk1">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3" name="Google Shape;6043;p37"/>
          <p:cNvGrpSpPr/>
          <p:nvPr/>
        </p:nvGrpSpPr>
        <p:grpSpPr>
          <a:xfrm>
            <a:off x="7559279" y="2368499"/>
            <a:ext cx="406537" cy="406513"/>
            <a:chOff x="-25134800" y="-6360725"/>
            <a:chExt cx="424050" cy="424025"/>
          </a:xfrm>
        </p:grpSpPr>
        <p:sp>
          <p:nvSpPr>
            <p:cNvPr id="6044" name="Google Shape;6044;p37"/>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7"/>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7"/>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7"/>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8" name="Google Shape;6048;p37"/>
          <p:cNvSpPr/>
          <p:nvPr/>
        </p:nvSpPr>
        <p:spPr>
          <a:xfrm flipH="1">
            <a:off x="912565" y="2557171"/>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57163"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9" name="Google Shape;6049;p37"/>
          <p:cNvGrpSpPr/>
          <p:nvPr/>
        </p:nvGrpSpPr>
        <p:grpSpPr>
          <a:xfrm>
            <a:off x="1037597" y="584937"/>
            <a:ext cx="580906" cy="580872"/>
            <a:chOff x="-25134800" y="-6360725"/>
            <a:chExt cx="424050" cy="424025"/>
          </a:xfrm>
        </p:grpSpPr>
        <p:sp>
          <p:nvSpPr>
            <p:cNvPr id="6050" name="Google Shape;6050;p37"/>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7"/>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7"/>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7"/>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34DA8A08-2738-0D77-DA27-E6F5C0C25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8563"/>
            <a:ext cx="9123580" cy="7602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50"/>
        <p:cNvGrpSpPr/>
        <p:nvPr/>
      </p:nvGrpSpPr>
      <p:grpSpPr>
        <a:xfrm>
          <a:off x="0" y="0"/>
          <a:ext cx="0" cy="0"/>
          <a:chOff x="0" y="0"/>
          <a:chExt cx="0" cy="0"/>
        </a:xfrm>
      </p:grpSpPr>
      <p:sp>
        <p:nvSpPr>
          <p:cNvPr id="6551" name="Google Shape;6551;p59"/>
          <p:cNvSpPr/>
          <p:nvPr/>
        </p:nvSpPr>
        <p:spPr>
          <a:xfrm rot="-2226230" flipH="1">
            <a:off x="1506185" y="925308"/>
            <a:ext cx="5851012" cy="42992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5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Journey of a stardust grain</a:t>
            </a:r>
            <a:endParaRPr dirty="0"/>
          </a:p>
        </p:txBody>
      </p:sp>
      <p:cxnSp>
        <p:nvCxnSpPr>
          <p:cNvPr id="6553" name="Google Shape;6553;p59"/>
          <p:cNvCxnSpPr>
            <a:cxnSpLocks/>
            <a:stCxn id="6565" idx="0"/>
            <a:endCxn id="6554" idx="2"/>
          </p:cNvCxnSpPr>
          <p:nvPr/>
        </p:nvCxnSpPr>
        <p:spPr>
          <a:xfrm flipV="1">
            <a:off x="1498553" y="2624630"/>
            <a:ext cx="3516" cy="267944"/>
          </a:xfrm>
          <a:prstGeom prst="straightConnector1">
            <a:avLst/>
          </a:prstGeom>
          <a:noFill/>
          <a:ln w="19050" cap="flat" cmpd="sng">
            <a:solidFill>
              <a:schemeClr val="accent3"/>
            </a:solidFill>
            <a:prstDash val="solid"/>
            <a:round/>
            <a:headEnd type="none" w="med" len="med"/>
            <a:tailEnd type="oval" w="med" len="med"/>
          </a:ln>
        </p:spPr>
      </p:cxnSp>
      <p:sp>
        <p:nvSpPr>
          <p:cNvPr id="6554" name="Google Shape;6554;p59"/>
          <p:cNvSpPr txBox="1"/>
          <p:nvPr/>
        </p:nvSpPr>
        <p:spPr>
          <a:xfrm flipH="1">
            <a:off x="147400" y="2239730"/>
            <a:ext cx="2709339" cy="38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000" b="1" dirty="0">
                <a:solidFill>
                  <a:schemeClr val="dk1"/>
                </a:solidFill>
                <a:latin typeface="Syne"/>
                <a:ea typeface="Syne"/>
                <a:cs typeface="Syne"/>
                <a:sym typeface="Syne"/>
              </a:rPr>
              <a:t>progenitor star.</a:t>
            </a:r>
            <a:endParaRPr sz="2000" b="1" dirty="0">
              <a:solidFill>
                <a:schemeClr val="dk1"/>
              </a:solidFill>
              <a:latin typeface="Syne"/>
              <a:ea typeface="Syne"/>
              <a:cs typeface="Syne"/>
              <a:sym typeface="Syne"/>
            </a:endParaRPr>
          </a:p>
        </p:txBody>
      </p:sp>
      <p:sp>
        <p:nvSpPr>
          <p:cNvPr id="6555" name="Google Shape;6555;p59"/>
          <p:cNvSpPr txBox="1"/>
          <p:nvPr/>
        </p:nvSpPr>
        <p:spPr>
          <a:xfrm flipH="1">
            <a:off x="468055" y="1765645"/>
            <a:ext cx="2227118" cy="57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1"/>
                </a:solidFill>
                <a:latin typeface="Cabin"/>
                <a:ea typeface="Cabin"/>
                <a:cs typeface="Cabin"/>
                <a:sym typeface="Cabin"/>
              </a:rPr>
              <a:t>Atoms were fused in the interior of the</a:t>
            </a:r>
            <a:endParaRPr dirty="0">
              <a:solidFill>
                <a:schemeClr val="dk1"/>
              </a:solidFill>
              <a:latin typeface="Cabin"/>
              <a:ea typeface="Cabin"/>
              <a:cs typeface="Cabin"/>
              <a:sym typeface="Cabin"/>
            </a:endParaRPr>
          </a:p>
        </p:txBody>
      </p:sp>
      <p:sp>
        <p:nvSpPr>
          <p:cNvPr id="6556" name="Google Shape;6556;p59"/>
          <p:cNvSpPr txBox="1"/>
          <p:nvPr/>
        </p:nvSpPr>
        <p:spPr>
          <a:xfrm flipH="1">
            <a:off x="1826578" y="3433634"/>
            <a:ext cx="224943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dk1"/>
                </a:solidFill>
                <a:latin typeface="Syne"/>
                <a:ea typeface="Syne"/>
                <a:cs typeface="Syne"/>
                <a:sym typeface="Syne"/>
              </a:rPr>
              <a:t>Outflow event</a:t>
            </a:r>
            <a:endParaRPr sz="2000" b="1" dirty="0">
              <a:solidFill>
                <a:schemeClr val="dk1"/>
              </a:solidFill>
              <a:latin typeface="Syne"/>
              <a:ea typeface="Syne"/>
              <a:cs typeface="Syne"/>
              <a:sym typeface="Syne"/>
            </a:endParaRPr>
          </a:p>
        </p:txBody>
      </p:sp>
      <p:sp>
        <p:nvSpPr>
          <p:cNvPr id="6557" name="Google Shape;6557;p59"/>
          <p:cNvSpPr txBox="1"/>
          <p:nvPr/>
        </p:nvSpPr>
        <p:spPr>
          <a:xfrm flipH="1">
            <a:off x="1902092" y="3682095"/>
            <a:ext cx="21432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(ex: supernova) occurred, where individual grains condensed.</a:t>
            </a:r>
            <a:endParaRPr dirty="0">
              <a:solidFill>
                <a:schemeClr val="dk1"/>
              </a:solidFill>
              <a:latin typeface="Cabin"/>
              <a:ea typeface="Cabin"/>
              <a:cs typeface="Cabin"/>
              <a:sym typeface="Cabin"/>
            </a:endParaRPr>
          </a:p>
        </p:txBody>
      </p:sp>
      <p:cxnSp>
        <p:nvCxnSpPr>
          <p:cNvPr id="6558" name="Google Shape;6558;p59"/>
          <p:cNvCxnSpPr>
            <a:cxnSpLocks/>
            <a:stCxn id="6556" idx="0"/>
          </p:cNvCxnSpPr>
          <p:nvPr/>
        </p:nvCxnSpPr>
        <p:spPr>
          <a:xfrm flipH="1" flipV="1">
            <a:off x="2946392" y="3118034"/>
            <a:ext cx="4901" cy="315600"/>
          </a:xfrm>
          <a:prstGeom prst="straightConnector1">
            <a:avLst/>
          </a:prstGeom>
          <a:noFill/>
          <a:ln w="19050" cap="flat" cmpd="sng">
            <a:solidFill>
              <a:schemeClr val="dk1"/>
            </a:solidFill>
            <a:prstDash val="solid"/>
            <a:round/>
            <a:headEnd type="oval" w="med" len="med"/>
            <a:tailEnd type="none" w="med" len="med"/>
          </a:ln>
        </p:spPr>
      </p:cxnSp>
      <p:sp>
        <p:nvSpPr>
          <p:cNvPr id="6559" name="Google Shape;6559;p59"/>
          <p:cNvSpPr txBox="1"/>
          <p:nvPr/>
        </p:nvSpPr>
        <p:spPr>
          <a:xfrm flipH="1">
            <a:off x="2939564" y="2062112"/>
            <a:ext cx="2984254" cy="38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chemeClr val="dk1"/>
                </a:solidFill>
                <a:latin typeface="Syne"/>
                <a:ea typeface="Syne"/>
                <a:cs typeface="Syne"/>
                <a:sym typeface="Syne"/>
              </a:rPr>
              <a:t>interstellar medium.</a:t>
            </a:r>
            <a:endParaRPr sz="2000" b="1" dirty="0">
              <a:solidFill>
                <a:schemeClr val="dk1"/>
              </a:solidFill>
              <a:latin typeface="Syne"/>
              <a:ea typeface="Syne"/>
              <a:cs typeface="Syne"/>
              <a:sym typeface="Syne"/>
            </a:endParaRPr>
          </a:p>
        </p:txBody>
      </p:sp>
      <p:sp>
        <p:nvSpPr>
          <p:cNvPr id="6560" name="Google Shape;6560;p59"/>
          <p:cNvSpPr txBox="1"/>
          <p:nvPr/>
        </p:nvSpPr>
        <p:spPr>
          <a:xfrm flipH="1">
            <a:off x="3349469" y="1576348"/>
            <a:ext cx="2143200" cy="57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1"/>
                </a:solidFill>
                <a:latin typeface="Cabin"/>
                <a:ea typeface="Cabin"/>
                <a:cs typeface="Cabin"/>
                <a:sym typeface="Cabin"/>
              </a:rPr>
              <a:t>Expelled from progenitor, grains travel through the</a:t>
            </a:r>
            <a:endParaRPr dirty="0">
              <a:solidFill>
                <a:schemeClr val="dk1"/>
              </a:solidFill>
              <a:latin typeface="Cabin"/>
              <a:ea typeface="Cabin"/>
              <a:cs typeface="Cabin"/>
              <a:sym typeface="Cabin"/>
            </a:endParaRPr>
          </a:p>
        </p:txBody>
      </p:sp>
      <p:sp>
        <p:nvSpPr>
          <p:cNvPr id="6561" name="Google Shape;6561;p59"/>
          <p:cNvSpPr txBox="1"/>
          <p:nvPr/>
        </p:nvSpPr>
        <p:spPr>
          <a:xfrm flipH="1">
            <a:off x="6050454" y="1195992"/>
            <a:ext cx="21432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dk1"/>
                </a:solidFill>
                <a:latin typeface="Syne"/>
                <a:ea typeface="Syne"/>
                <a:cs typeface="Syne"/>
                <a:sym typeface="Syne"/>
              </a:rPr>
              <a:t>Meteorites</a:t>
            </a:r>
            <a:endParaRPr sz="2000" b="1" dirty="0">
              <a:solidFill>
                <a:schemeClr val="dk1"/>
              </a:solidFill>
              <a:latin typeface="Syne"/>
              <a:ea typeface="Syne"/>
              <a:cs typeface="Syne"/>
              <a:sym typeface="Syne"/>
            </a:endParaRPr>
          </a:p>
        </p:txBody>
      </p:sp>
      <p:sp>
        <p:nvSpPr>
          <p:cNvPr id="6562" name="Google Shape;6562;p59"/>
          <p:cNvSpPr txBox="1"/>
          <p:nvPr/>
        </p:nvSpPr>
        <p:spPr>
          <a:xfrm flipH="1">
            <a:off x="6018200" y="1494234"/>
            <a:ext cx="21432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deliver embedded stardust grains to Earth!</a:t>
            </a:r>
            <a:endParaRPr dirty="0">
              <a:solidFill>
                <a:schemeClr val="dk1"/>
              </a:solidFill>
              <a:latin typeface="Cabin"/>
              <a:ea typeface="Cabin"/>
              <a:cs typeface="Cabin"/>
              <a:sym typeface="Cabin"/>
            </a:endParaRPr>
          </a:p>
        </p:txBody>
      </p:sp>
      <p:cxnSp>
        <p:nvCxnSpPr>
          <p:cNvPr id="6563" name="Google Shape;6563;p59"/>
          <p:cNvCxnSpPr>
            <a:cxnSpLocks/>
            <a:stCxn id="6567" idx="0"/>
          </p:cNvCxnSpPr>
          <p:nvPr/>
        </p:nvCxnSpPr>
        <p:spPr>
          <a:xfrm flipH="1" flipV="1">
            <a:off x="4379067" y="2396500"/>
            <a:ext cx="7619" cy="516364"/>
          </a:xfrm>
          <a:prstGeom prst="straightConnector1">
            <a:avLst/>
          </a:prstGeom>
          <a:noFill/>
          <a:ln w="19050" cap="flat" cmpd="sng">
            <a:solidFill>
              <a:schemeClr val="dk1"/>
            </a:solidFill>
            <a:prstDash val="solid"/>
            <a:round/>
            <a:headEnd type="none" w="med" len="med"/>
            <a:tailEnd type="oval" w="med" len="med"/>
          </a:ln>
        </p:spPr>
      </p:cxnSp>
      <p:cxnSp>
        <p:nvCxnSpPr>
          <p:cNvPr id="6564" name="Google Shape;6564;p59"/>
          <p:cNvCxnSpPr>
            <a:cxnSpLocks/>
            <a:stCxn id="6562" idx="2"/>
            <a:endCxn id="6568" idx="0"/>
          </p:cNvCxnSpPr>
          <p:nvPr/>
        </p:nvCxnSpPr>
        <p:spPr>
          <a:xfrm>
            <a:off x="7089800" y="2066034"/>
            <a:ext cx="0" cy="260041"/>
          </a:xfrm>
          <a:prstGeom prst="straightConnector1">
            <a:avLst/>
          </a:prstGeom>
          <a:noFill/>
          <a:ln w="19050" cap="flat" cmpd="sng">
            <a:solidFill>
              <a:schemeClr val="dk1"/>
            </a:solidFill>
            <a:prstDash val="solid"/>
            <a:round/>
            <a:headEnd type="oval" w="med" len="med"/>
            <a:tailEnd type="none" w="med" len="med"/>
          </a:ln>
        </p:spPr>
      </p:cxnSp>
      <p:sp>
        <p:nvSpPr>
          <p:cNvPr id="6565" name="Google Shape;6565;p59"/>
          <p:cNvSpPr/>
          <p:nvPr/>
        </p:nvSpPr>
        <p:spPr>
          <a:xfrm>
            <a:off x="1144253" y="2892574"/>
            <a:ext cx="708600" cy="708600"/>
          </a:xfrm>
          <a:prstGeom prst="ellipse">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59"/>
          <p:cNvSpPr/>
          <p:nvPr/>
        </p:nvSpPr>
        <p:spPr>
          <a:xfrm>
            <a:off x="2592514" y="2430028"/>
            <a:ext cx="708600" cy="708600"/>
          </a:xfrm>
          <a:prstGeom prst="ellipse">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59"/>
          <p:cNvSpPr/>
          <p:nvPr/>
        </p:nvSpPr>
        <p:spPr>
          <a:xfrm>
            <a:off x="4032386" y="2912864"/>
            <a:ext cx="708600" cy="708600"/>
          </a:xfrm>
          <a:prstGeom prst="ellipse">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59"/>
          <p:cNvSpPr/>
          <p:nvPr/>
        </p:nvSpPr>
        <p:spPr>
          <a:xfrm>
            <a:off x="6735500" y="2326075"/>
            <a:ext cx="708600" cy="708600"/>
          </a:xfrm>
          <a:prstGeom prst="ellipse">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7" name="Google Shape;6587;p59"/>
          <p:cNvGrpSpPr/>
          <p:nvPr/>
        </p:nvGrpSpPr>
        <p:grpSpPr>
          <a:xfrm>
            <a:off x="2735713" y="2597513"/>
            <a:ext cx="435408" cy="387701"/>
            <a:chOff x="3294660" y="2601602"/>
            <a:chExt cx="435408" cy="387701"/>
          </a:xfrm>
        </p:grpSpPr>
        <p:sp>
          <p:nvSpPr>
            <p:cNvPr id="6588" name="Google Shape;6588;p59"/>
            <p:cNvSpPr/>
            <p:nvPr/>
          </p:nvSpPr>
          <p:spPr>
            <a:xfrm>
              <a:off x="3447322" y="2707432"/>
              <a:ext cx="282745" cy="238535"/>
            </a:xfrm>
            <a:custGeom>
              <a:avLst/>
              <a:gdLst/>
              <a:ahLst/>
              <a:cxnLst/>
              <a:rect l="l" t="t" r="r" b="b"/>
              <a:pathLst>
                <a:path w="7764" h="6550" extrusionOk="0">
                  <a:moveTo>
                    <a:pt x="4239" y="0"/>
                  </a:moveTo>
                  <a:cubicBezTo>
                    <a:pt x="3334" y="0"/>
                    <a:pt x="2453" y="238"/>
                    <a:pt x="1810" y="667"/>
                  </a:cubicBezTo>
                  <a:cubicBezTo>
                    <a:pt x="1786" y="667"/>
                    <a:pt x="1786" y="691"/>
                    <a:pt x="1762" y="691"/>
                  </a:cubicBezTo>
                  <a:lnTo>
                    <a:pt x="1786" y="691"/>
                  </a:lnTo>
                  <a:cubicBezTo>
                    <a:pt x="2120" y="691"/>
                    <a:pt x="2453" y="810"/>
                    <a:pt x="2715" y="977"/>
                  </a:cubicBezTo>
                  <a:cubicBezTo>
                    <a:pt x="3168" y="786"/>
                    <a:pt x="3691" y="691"/>
                    <a:pt x="4239" y="691"/>
                  </a:cubicBezTo>
                  <a:cubicBezTo>
                    <a:pt x="5025" y="691"/>
                    <a:pt x="5740" y="881"/>
                    <a:pt x="6287" y="1262"/>
                  </a:cubicBezTo>
                  <a:cubicBezTo>
                    <a:pt x="6787" y="1572"/>
                    <a:pt x="7049" y="2001"/>
                    <a:pt x="7049" y="2453"/>
                  </a:cubicBezTo>
                  <a:cubicBezTo>
                    <a:pt x="7049" y="3334"/>
                    <a:pt x="6525" y="4168"/>
                    <a:pt x="5573" y="4811"/>
                  </a:cubicBezTo>
                  <a:cubicBezTo>
                    <a:pt x="4549" y="5478"/>
                    <a:pt x="3215" y="5859"/>
                    <a:pt x="1786" y="5859"/>
                  </a:cubicBezTo>
                  <a:cubicBezTo>
                    <a:pt x="1310" y="5859"/>
                    <a:pt x="858" y="5811"/>
                    <a:pt x="429" y="5739"/>
                  </a:cubicBezTo>
                  <a:cubicBezTo>
                    <a:pt x="413" y="5737"/>
                    <a:pt x="396" y="5736"/>
                    <a:pt x="380" y="5736"/>
                  </a:cubicBezTo>
                  <a:cubicBezTo>
                    <a:pt x="207" y="5736"/>
                    <a:pt x="46" y="5851"/>
                    <a:pt x="24" y="6025"/>
                  </a:cubicBezTo>
                  <a:cubicBezTo>
                    <a:pt x="0" y="6216"/>
                    <a:pt x="119" y="6406"/>
                    <a:pt x="310" y="6430"/>
                  </a:cubicBezTo>
                  <a:cubicBezTo>
                    <a:pt x="786" y="6525"/>
                    <a:pt x="1286" y="6549"/>
                    <a:pt x="1786" y="6549"/>
                  </a:cubicBezTo>
                  <a:cubicBezTo>
                    <a:pt x="3358" y="6549"/>
                    <a:pt x="4835" y="6144"/>
                    <a:pt x="5954" y="5406"/>
                  </a:cubicBezTo>
                  <a:cubicBezTo>
                    <a:pt x="7121" y="4620"/>
                    <a:pt x="7764" y="3572"/>
                    <a:pt x="7764" y="2453"/>
                  </a:cubicBezTo>
                  <a:cubicBezTo>
                    <a:pt x="7764" y="1762"/>
                    <a:pt x="7383" y="1143"/>
                    <a:pt x="6668" y="667"/>
                  </a:cubicBezTo>
                  <a:cubicBezTo>
                    <a:pt x="6025" y="238"/>
                    <a:pt x="5168" y="0"/>
                    <a:pt x="4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59"/>
            <p:cNvSpPr/>
            <p:nvPr/>
          </p:nvSpPr>
          <p:spPr>
            <a:xfrm>
              <a:off x="3294660" y="2646724"/>
              <a:ext cx="282782" cy="239372"/>
            </a:xfrm>
            <a:custGeom>
              <a:avLst/>
              <a:gdLst/>
              <a:ahLst/>
              <a:cxnLst/>
              <a:rect l="l" t="t" r="r" b="b"/>
              <a:pathLst>
                <a:path w="7765" h="6573" extrusionOk="0">
                  <a:moveTo>
                    <a:pt x="5978" y="0"/>
                  </a:moveTo>
                  <a:cubicBezTo>
                    <a:pt x="4407" y="0"/>
                    <a:pt x="2930" y="429"/>
                    <a:pt x="1787" y="1167"/>
                  </a:cubicBezTo>
                  <a:cubicBezTo>
                    <a:pt x="644" y="1953"/>
                    <a:pt x="1" y="2977"/>
                    <a:pt x="1" y="4120"/>
                  </a:cubicBezTo>
                  <a:cubicBezTo>
                    <a:pt x="1" y="4787"/>
                    <a:pt x="382" y="5430"/>
                    <a:pt x="1073" y="5906"/>
                  </a:cubicBezTo>
                  <a:cubicBezTo>
                    <a:pt x="1739" y="6335"/>
                    <a:pt x="2597" y="6573"/>
                    <a:pt x="3502" y="6573"/>
                  </a:cubicBezTo>
                  <a:cubicBezTo>
                    <a:pt x="4430" y="6573"/>
                    <a:pt x="5288" y="6335"/>
                    <a:pt x="5954" y="5906"/>
                  </a:cubicBezTo>
                  <a:cubicBezTo>
                    <a:pt x="5954" y="5882"/>
                    <a:pt x="5978" y="5882"/>
                    <a:pt x="6002" y="5859"/>
                  </a:cubicBezTo>
                  <a:lnTo>
                    <a:pt x="5978" y="5859"/>
                  </a:lnTo>
                  <a:cubicBezTo>
                    <a:pt x="5948" y="5861"/>
                    <a:pt x="5917" y="5862"/>
                    <a:pt x="5887" y="5862"/>
                  </a:cubicBezTo>
                  <a:cubicBezTo>
                    <a:pt x="5568" y="5862"/>
                    <a:pt x="5287" y="5749"/>
                    <a:pt x="5026" y="5597"/>
                  </a:cubicBezTo>
                  <a:cubicBezTo>
                    <a:pt x="4573" y="5787"/>
                    <a:pt x="4049" y="5882"/>
                    <a:pt x="3502" y="5882"/>
                  </a:cubicBezTo>
                  <a:cubicBezTo>
                    <a:pt x="2740" y="5882"/>
                    <a:pt x="2001" y="5668"/>
                    <a:pt x="1454" y="5311"/>
                  </a:cubicBezTo>
                  <a:cubicBezTo>
                    <a:pt x="953" y="4977"/>
                    <a:pt x="691" y="4549"/>
                    <a:pt x="691" y="4120"/>
                  </a:cubicBezTo>
                  <a:cubicBezTo>
                    <a:pt x="691" y="3239"/>
                    <a:pt x="1215" y="2405"/>
                    <a:pt x="2192" y="1739"/>
                  </a:cubicBezTo>
                  <a:cubicBezTo>
                    <a:pt x="3192" y="1072"/>
                    <a:pt x="4526" y="715"/>
                    <a:pt x="5978" y="715"/>
                  </a:cubicBezTo>
                  <a:cubicBezTo>
                    <a:pt x="6431" y="715"/>
                    <a:pt x="6883" y="738"/>
                    <a:pt x="7312" y="810"/>
                  </a:cubicBezTo>
                  <a:cubicBezTo>
                    <a:pt x="7337" y="816"/>
                    <a:pt x="7362" y="819"/>
                    <a:pt x="7387" y="819"/>
                  </a:cubicBezTo>
                  <a:cubicBezTo>
                    <a:pt x="7550" y="819"/>
                    <a:pt x="7696" y="690"/>
                    <a:pt x="7717" y="524"/>
                  </a:cubicBezTo>
                  <a:cubicBezTo>
                    <a:pt x="7764" y="357"/>
                    <a:pt x="7622" y="167"/>
                    <a:pt x="7431" y="119"/>
                  </a:cubicBezTo>
                  <a:cubicBezTo>
                    <a:pt x="6955" y="48"/>
                    <a:pt x="6478" y="0"/>
                    <a:pt x="59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59"/>
            <p:cNvSpPr/>
            <p:nvPr/>
          </p:nvSpPr>
          <p:spPr>
            <a:xfrm>
              <a:off x="3474198" y="2758598"/>
              <a:ext cx="76367" cy="76331"/>
            </a:xfrm>
            <a:custGeom>
              <a:avLst/>
              <a:gdLst/>
              <a:ahLst/>
              <a:cxnLst/>
              <a:rect l="l" t="t" r="r" b="b"/>
              <a:pathLst>
                <a:path w="2097" h="2096" extrusionOk="0">
                  <a:moveTo>
                    <a:pt x="1048" y="0"/>
                  </a:moveTo>
                  <a:cubicBezTo>
                    <a:pt x="453" y="0"/>
                    <a:pt x="0" y="453"/>
                    <a:pt x="0" y="1048"/>
                  </a:cubicBezTo>
                  <a:cubicBezTo>
                    <a:pt x="0" y="1620"/>
                    <a:pt x="453" y="2096"/>
                    <a:pt x="1048" y="2096"/>
                  </a:cubicBezTo>
                  <a:cubicBezTo>
                    <a:pt x="1620" y="2096"/>
                    <a:pt x="2096" y="1620"/>
                    <a:pt x="2096" y="1048"/>
                  </a:cubicBezTo>
                  <a:cubicBezTo>
                    <a:pt x="2096" y="453"/>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59"/>
            <p:cNvSpPr/>
            <p:nvPr/>
          </p:nvSpPr>
          <p:spPr>
            <a:xfrm>
              <a:off x="3410905" y="2731831"/>
              <a:ext cx="45121" cy="81430"/>
            </a:xfrm>
            <a:custGeom>
              <a:avLst/>
              <a:gdLst/>
              <a:ahLst/>
              <a:cxnLst/>
              <a:rect l="l" t="t" r="r" b="b"/>
              <a:pathLst>
                <a:path w="1239" h="2236" extrusionOk="0">
                  <a:moveTo>
                    <a:pt x="858" y="1"/>
                  </a:moveTo>
                  <a:cubicBezTo>
                    <a:pt x="752" y="1"/>
                    <a:pt x="644" y="53"/>
                    <a:pt x="572" y="140"/>
                  </a:cubicBezTo>
                  <a:cubicBezTo>
                    <a:pt x="191" y="640"/>
                    <a:pt x="0" y="1259"/>
                    <a:pt x="24" y="1902"/>
                  </a:cubicBezTo>
                  <a:cubicBezTo>
                    <a:pt x="48" y="2093"/>
                    <a:pt x="191" y="2236"/>
                    <a:pt x="381" y="2236"/>
                  </a:cubicBezTo>
                  <a:lnTo>
                    <a:pt x="405" y="2236"/>
                  </a:lnTo>
                  <a:cubicBezTo>
                    <a:pt x="595" y="2236"/>
                    <a:pt x="738" y="2069"/>
                    <a:pt x="738" y="1855"/>
                  </a:cubicBezTo>
                  <a:cubicBezTo>
                    <a:pt x="714" y="1402"/>
                    <a:pt x="857" y="926"/>
                    <a:pt x="1143" y="569"/>
                  </a:cubicBezTo>
                  <a:cubicBezTo>
                    <a:pt x="1238" y="402"/>
                    <a:pt x="1215" y="188"/>
                    <a:pt x="1048" y="68"/>
                  </a:cubicBezTo>
                  <a:cubicBezTo>
                    <a:pt x="992" y="22"/>
                    <a:pt x="926" y="1"/>
                    <a:pt x="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9"/>
            <p:cNvSpPr/>
            <p:nvPr/>
          </p:nvSpPr>
          <p:spPr>
            <a:xfrm>
              <a:off x="3567864" y="2780267"/>
              <a:ext cx="45121" cy="81575"/>
            </a:xfrm>
            <a:custGeom>
              <a:avLst/>
              <a:gdLst/>
              <a:ahLst/>
              <a:cxnLst/>
              <a:rect l="l" t="t" r="r" b="b"/>
              <a:pathLst>
                <a:path w="1239" h="2240" extrusionOk="0">
                  <a:moveTo>
                    <a:pt x="858" y="1"/>
                  </a:moveTo>
                  <a:cubicBezTo>
                    <a:pt x="643" y="1"/>
                    <a:pt x="501" y="167"/>
                    <a:pt x="501" y="358"/>
                  </a:cubicBezTo>
                  <a:cubicBezTo>
                    <a:pt x="524" y="834"/>
                    <a:pt x="381" y="1287"/>
                    <a:pt x="120" y="1668"/>
                  </a:cubicBezTo>
                  <a:cubicBezTo>
                    <a:pt x="0" y="1834"/>
                    <a:pt x="24" y="2049"/>
                    <a:pt x="191" y="2168"/>
                  </a:cubicBezTo>
                  <a:cubicBezTo>
                    <a:pt x="239" y="2215"/>
                    <a:pt x="334" y="2239"/>
                    <a:pt x="405" y="2239"/>
                  </a:cubicBezTo>
                  <a:cubicBezTo>
                    <a:pt x="501" y="2239"/>
                    <a:pt x="620" y="2168"/>
                    <a:pt x="667" y="2096"/>
                  </a:cubicBezTo>
                  <a:cubicBezTo>
                    <a:pt x="1048" y="1572"/>
                    <a:pt x="1239" y="953"/>
                    <a:pt x="1215" y="334"/>
                  </a:cubicBezTo>
                  <a:cubicBezTo>
                    <a:pt x="1215" y="144"/>
                    <a:pt x="1048" y="1"/>
                    <a:pt x="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9"/>
            <p:cNvSpPr/>
            <p:nvPr/>
          </p:nvSpPr>
          <p:spPr>
            <a:xfrm>
              <a:off x="3370991" y="2601602"/>
              <a:ext cx="26039" cy="26075"/>
            </a:xfrm>
            <a:custGeom>
              <a:avLst/>
              <a:gdLst/>
              <a:ahLst/>
              <a:cxnLst/>
              <a:rect l="l" t="t" r="r" b="b"/>
              <a:pathLst>
                <a:path w="715" h="716" extrusionOk="0">
                  <a:moveTo>
                    <a:pt x="358" y="1"/>
                  </a:moveTo>
                  <a:cubicBezTo>
                    <a:pt x="167" y="1"/>
                    <a:pt x="1" y="168"/>
                    <a:pt x="1" y="358"/>
                  </a:cubicBezTo>
                  <a:cubicBezTo>
                    <a:pt x="24" y="549"/>
                    <a:pt x="167" y="715"/>
                    <a:pt x="358" y="715"/>
                  </a:cubicBezTo>
                  <a:cubicBezTo>
                    <a:pt x="548" y="715"/>
                    <a:pt x="715" y="549"/>
                    <a:pt x="715" y="358"/>
                  </a:cubicBezTo>
                  <a:cubicBezTo>
                    <a:pt x="691" y="168"/>
                    <a:pt x="548"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9"/>
            <p:cNvSpPr/>
            <p:nvPr/>
          </p:nvSpPr>
          <p:spPr>
            <a:xfrm>
              <a:off x="3319825" y="2912098"/>
              <a:ext cx="26039" cy="25201"/>
            </a:xfrm>
            <a:custGeom>
              <a:avLst/>
              <a:gdLst/>
              <a:ahLst/>
              <a:cxnLst/>
              <a:rect l="l" t="t" r="r" b="b"/>
              <a:pathLst>
                <a:path w="715" h="692" extrusionOk="0">
                  <a:moveTo>
                    <a:pt x="358" y="0"/>
                  </a:moveTo>
                  <a:cubicBezTo>
                    <a:pt x="167" y="0"/>
                    <a:pt x="0" y="167"/>
                    <a:pt x="0" y="358"/>
                  </a:cubicBezTo>
                  <a:cubicBezTo>
                    <a:pt x="0" y="548"/>
                    <a:pt x="143" y="691"/>
                    <a:pt x="358" y="691"/>
                  </a:cubicBezTo>
                  <a:cubicBezTo>
                    <a:pt x="548" y="691"/>
                    <a:pt x="715" y="548"/>
                    <a:pt x="715" y="358"/>
                  </a:cubicBezTo>
                  <a:cubicBezTo>
                    <a:pt x="691" y="167"/>
                    <a:pt x="548"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9"/>
            <p:cNvSpPr/>
            <p:nvPr/>
          </p:nvSpPr>
          <p:spPr>
            <a:xfrm>
              <a:off x="3370991" y="2963264"/>
              <a:ext cx="26039" cy="26039"/>
            </a:xfrm>
            <a:custGeom>
              <a:avLst/>
              <a:gdLst/>
              <a:ahLst/>
              <a:cxnLst/>
              <a:rect l="l" t="t" r="r" b="b"/>
              <a:pathLst>
                <a:path w="715" h="715" extrusionOk="0">
                  <a:moveTo>
                    <a:pt x="358" y="0"/>
                  </a:moveTo>
                  <a:cubicBezTo>
                    <a:pt x="167" y="0"/>
                    <a:pt x="1" y="167"/>
                    <a:pt x="1" y="358"/>
                  </a:cubicBezTo>
                  <a:cubicBezTo>
                    <a:pt x="24" y="548"/>
                    <a:pt x="167" y="715"/>
                    <a:pt x="358" y="715"/>
                  </a:cubicBezTo>
                  <a:cubicBezTo>
                    <a:pt x="548" y="715"/>
                    <a:pt x="715" y="548"/>
                    <a:pt x="715" y="358"/>
                  </a:cubicBezTo>
                  <a:cubicBezTo>
                    <a:pt x="691" y="167"/>
                    <a:pt x="548"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9"/>
            <p:cNvSpPr/>
            <p:nvPr/>
          </p:nvSpPr>
          <p:spPr>
            <a:xfrm>
              <a:off x="3601696" y="2963264"/>
              <a:ext cx="26039" cy="26039"/>
            </a:xfrm>
            <a:custGeom>
              <a:avLst/>
              <a:gdLst/>
              <a:ahLst/>
              <a:cxnLst/>
              <a:rect l="l" t="t" r="r" b="b"/>
              <a:pathLst>
                <a:path w="715" h="715" extrusionOk="0">
                  <a:moveTo>
                    <a:pt x="357" y="0"/>
                  </a:moveTo>
                  <a:cubicBezTo>
                    <a:pt x="167" y="0"/>
                    <a:pt x="0" y="167"/>
                    <a:pt x="0" y="358"/>
                  </a:cubicBezTo>
                  <a:cubicBezTo>
                    <a:pt x="0" y="548"/>
                    <a:pt x="167" y="715"/>
                    <a:pt x="357" y="715"/>
                  </a:cubicBezTo>
                  <a:cubicBezTo>
                    <a:pt x="548" y="715"/>
                    <a:pt x="715" y="548"/>
                    <a:pt x="715" y="358"/>
                  </a:cubicBezTo>
                  <a:cubicBezTo>
                    <a:pt x="691" y="167"/>
                    <a:pt x="548"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59"/>
            <p:cNvSpPr/>
            <p:nvPr/>
          </p:nvSpPr>
          <p:spPr>
            <a:xfrm>
              <a:off x="3678865" y="2938100"/>
              <a:ext cx="26075" cy="25201"/>
            </a:xfrm>
            <a:custGeom>
              <a:avLst/>
              <a:gdLst/>
              <a:ahLst/>
              <a:cxnLst/>
              <a:rect l="l" t="t" r="r" b="b"/>
              <a:pathLst>
                <a:path w="716" h="692" extrusionOk="0">
                  <a:moveTo>
                    <a:pt x="358" y="1"/>
                  </a:moveTo>
                  <a:cubicBezTo>
                    <a:pt x="167" y="1"/>
                    <a:pt x="1" y="144"/>
                    <a:pt x="1" y="334"/>
                  </a:cubicBezTo>
                  <a:cubicBezTo>
                    <a:pt x="1" y="525"/>
                    <a:pt x="144" y="691"/>
                    <a:pt x="358" y="691"/>
                  </a:cubicBezTo>
                  <a:cubicBezTo>
                    <a:pt x="525" y="691"/>
                    <a:pt x="715" y="525"/>
                    <a:pt x="691" y="334"/>
                  </a:cubicBezTo>
                  <a:cubicBezTo>
                    <a:pt x="691" y="144"/>
                    <a:pt x="548"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59"/>
            <p:cNvSpPr/>
            <p:nvPr/>
          </p:nvSpPr>
          <p:spPr>
            <a:xfrm>
              <a:off x="3652863" y="2633722"/>
              <a:ext cx="26039" cy="26039"/>
            </a:xfrm>
            <a:custGeom>
              <a:avLst/>
              <a:gdLst/>
              <a:ahLst/>
              <a:cxnLst/>
              <a:rect l="l" t="t" r="r" b="b"/>
              <a:pathLst>
                <a:path w="715" h="715" extrusionOk="0">
                  <a:moveTo>
                    <a:pt x="357" y="0"/>
                  </a:moveTo>
                  <a:cubicBezTo>
                    <a:pt x="167" y="0"/>
                    <a:pt x="0" y="167"/>
                    <a:pt x="0" y="357"/>
                  </a:cubicBezTo>
                  <a:cubicBezTo>
                    <a:pt x="24" y="548"/>
                    <a:pt x="167" y="714"/>
                    <a:pt x="357" y="714"/>
                  </a:cubicBezTo>
                  <a:cubicBezTo>
                    <a:pt x="548" y="714"/>
                    <a:pt x="715" y="548"/>
                    <a:pt x="715" y="357"/>
                  </a:cubicBezTo>
                  <a:cubicBezTo>
                    <a:pt x="691" y="167"/>
                    <a:pt x="548"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9"/>
            <p:cNvSpPr/>
            <p:nvPr/>
          </p:nvSpPr>
          <p:spPr>
            <a:xfrm>
              <a:off x="3577406" y="2601602"/>
              <a:ext cx="26913" cy="26075"/>
            </a:xfrm>
            <a:custGeom>
              <a:avLst/>
              <a:gdLst/>
              <a:ahLst/>
              <a:cxnLst/>
              <a:rect l="l" t="t" r="r" b="b"/>
              <a:pathLst>
                <a:path w="739" h="716" extrusionOk="0">
                  <a:moveTo>
                    <a:pt x="381" y="1"/>
                  </a:moveTo>
                  <a:cubicBezTo>
                    <a:pt x="191" y="1"/>
                    <a:pt x="0" y="168"/>
                    <a:pt x="24" y="358"/>
                  </a:cubicBezTo>
                  <a:cubicBezTo>
                    <a:pt x="24" y="549"/>
                    <a:pt x="167" y="715"/>
                    <a:pt x="381" y="715"/>
                  </a:cubicBezTo>
                  <a:cubicBezTo>
                    <a:pt x="548" y="715"/>
                    <a:pt x="739" y="549"/>
                    <a:pt x="715" y="358"/>
                  </a:cubicBezTo>
                  <a:cubicBezTo>
                    <a:pt x="715" y="168"/>
                    <a:pt x="572"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0" name="Google Shape;6600;p59"/>
          <p:cNvGrpSpPr/>
          <p:nvPr/>
        </p:nvGrpSpPr>
        <p:grpSpPr>
          <a:xfrm>
            <a:off x="4185480" y="3042806"/>
            <a:ext cx="431074" cy="436282"/>
            <a:chOff x="3296408" y="1915606"/>
            <a:chExt cx="431074" cy="436282"/>
          </a:xfrm>
        </p:grpSpPr>
        <p:sp>
          <p:nvSpPr>
            <p:cNvPr id="6601" name="Google Shape;6601;p59"/>
            <p:cNvSpPr/>
            <p:nvPr/>
          </p:nvSpPr>
          <p:spPr>
            <a:xfrm>
              <a:off x="3296408" y="1915606"/>
              <a:ext cx="200369" cy="201243"/>
            </a:xfrm>
            <a:custGeom>
              <a:avLst/>
              <a:gdLst/>
              <a:ahLst/>
              <a:cxnLst/>
              <a:rect l="l" t="t" r="r" b="b"/>
              <a:pathLst>
                <a:path w="5502" h="5526" extrusionOk="0">
                  <a:moveTo>
                    <a:pt x="2739" y="1"/>
                  </a:moveTo>
                  <a:cubicBezTo>
                    <a:pt x="2549" y="1"/>
                    <a:pt x="2406" y="167"/>
                    <a:pt x="2406" y="358"/>
                  </a:cubicBezTo>
                  <a:cubicBezTo>
                    <a:pt x="2406" y="1477"/>
                    <a:pt x="1477" y="2406"/>
                    <a:pt x="358" y="2406"/>
                  </a:cubicBezTo>
                  <a:lnTo>
                    <a:pt x="334" y="2406"/>
                  </a:lnTo>
                  <a:cubicBezTo>
                    <a:pt x="143" y="2406"/>
                    <a:pt x="1" y="2549"/>
                    <a:pt x="1" y="2739"/>
                  </a:cubicBezTo>
                  <a:cubicBezTo>
                    <a:pt x="1" y="2930"/>
                    <a:pt x="143" y="3097"/>
                    <a:pt x="334" y="3097"/>
                  </a:cubicBezTo>
                  <a:lnTo>
                    <a:pt x="358" y="3097"/>
                  </a:lnTo>
                  <a:cubicBezTo>
                    <a:pt x="1477" y="3097"/>
                    <a:pt x="2406" y="4002"/>
                    <a:pt x="2406" y="5145"/>
                  </a:cubicBezTo>
                  <a:lnTo>
                    <a:pt x="2406" y="5168"/>
                  </a:lnTo>
                  <a:cubicBezTo>
                    <a:pt x="2406" y="5359"/>
                    <a:pt x="2572" y="5526"/>
                    <a:pt x="2763" y="5526"/>
                  </a:cubicBezTo>
                  <a:cubicBezTo>
                    <a:pt x="2953" y="5526"/>
                    <a:pt x="3120" y="5359"/>
                    <a:pt x="3120" y="5168"/>
                  </a:cubicBezTo>
                  <a:lnTo>
                    <a:pt x="3120" y="5145"/>
                  </a:lnTo>
                  <a:cubicBezTo>
                    <a:pt x="3120" y="4597"/>
                    <a:pt x="3335" y="4097"/>
                    <a:pt x="3716" y="3692"/>
                  </a:cubicBezTo>
                  <a:cubicBezTo>
                    <a:pt x="4097" y="3311"/>
                    <a:pt x="4597" y="3120"/>
                    <a:pt x="5144" y="3120"/>
                  </a:cubicBezTo>
                  <a:cubicBezTo>
                    <a:pt x="5192" y="3120"/>
                    <a:pt x="5216" y="3097"/>
                    <a:pt x="5264" y="3097"/>
                  </a:cubicBezTo>
                  <a:cubicBezTo>
                    <a:pt x="5406" y="3049"/>
                    <a:pt x="5502" y="2930"/>
                    <a:pt x="5502" y="2763"/>
                  </a:cubicBezTo>
                  <a:cubicBezTo>
                    <a:pt x="5502" y="2573"/>
                    <a:pt x="5359" y="2406"/>
                    <a:pt x="5168" y="2406"/>
                  </a:cubicBezTo>
                  <a:lnTo>
                    <a:pt x="5121" y="2406"/>
                  </a:lnTo>
                  <a:cubicBezTo>
                    <a:pt x="4001" y="2406"/>
                    <a:pt x="3096" y="1477"/>
                    <a:pt x="3096" y="382"/>
                  </a:cubicBezTo>
                  <a:lnTo>
                    <a:pt x="3096" y="358"/>
                  </a:lnTo>
                  <a:cubicBezTo>
                    <a:pt x="3096" y="167"/>
                    <a:pt x="2953" y="1"/>
                    <a:pt x="2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9"/>
            <p:cNvSpPr/>
            <p:nvPr/>
          </p:nvSpPr>
          <p:spPr>
            <a:xfrm>
              <a:off x="3362324" y="2150644"/>
              <a:ext cx="201243" cy="201243"/>
            </a:xfrm>
            <a:custGeom>
              <a:avLst/>
              <a:gdLst/>
              <a:ahLst/>
              <a:cxnLst/>
              <a:rect l="l" t="t" r="r" b="b"/>
              <a:pathLst>
                <a:path w="5526" h="5526" extrusionOk="0">
                  <a:moveTo>
                    <a:pt x="2763" y="0"/>
                  </a:moveTo>
                  <a:cubicBezTo>
                    <a:pt x="2572" y="0"/>
                    <a:pt x="2406" y="167"/>
                    <a:pt x="2406" y="358"/>
                  </a:cubicBezTo>
                  <a:cubicBezTo>
                    <a:pt x="2406" y="1477"/>
                    <a:pt x="1501" y="2382"/>
                    <a:pt x="381" y="2382"/>
                  </a:cubicBezTo>
                  <a:lnTo>
                    <a:pt x="358" y="2382"/>
                  </a:lnTo>
                  <a:cubicBezTo>
                    <a:pt x="167" y="2382"/>
                    <a:pt x="0" y="2549"/>
                    <a:pt x="0" y="2739"/>
                  </a:cubicBezTo>
                  <a:cubicBezTo>
                    <a:pt x="0" y="2930"/>
                    <a:pt x="167" y="3096"/>
                    <a:pt x="358" y="3096"/>
                  </a:cubicBezTo>
                  <a:lnTo>
                    <a:pt x="381" y="3096"/>
                  </a:lnTo>
                  <a:cubicBezTo>
                    <a:pt x="1501" y="3096"/>
                    <a:pt x="2406" y="4001"/>
                    <a:pt x="2406" y="5144"/>
                  </a:cubicBezTo>
                  <a:lnTo>
                    <a:pt x="2406" y="5168"/>
                  </a:lnTo>
                  <a:cubicBezTo>
                    <a:pt x="2406" y="5359"/>
                    <a:pt x="2572" y="5525"/>
                    <a:pt x="2763" y="5525"/>
                  </a:cubicBezTo>
                  <a:cubicBezTo>
                    <a:pt x="2953" y="5525"/>
                    <a:pt x="3120" y="5359"/>
                    <a:pt x="3120" y="5168"/>
                  </a:cubicBezTo>
                  <a:lnTo>
                    <a:pt x="3120" y="5144"/>
                  </a:lnTo>
                  <a:cubicBezTo>
                    <a:pt x="3120" y="4597"/>
                    <a:pt x="3334" y="4096"/>
                    <a:pt x="3715" y="3692"/>
                  </a:cubicBezTo>
                  <a:cubicBezTo>
                    <a:pt x="4096" y="3311"/>
                    <a:pt x="4620" y="3120"/>
                    <a:pt x="5144" y="3120"/>
                  </a:cubicBezTo>
                  <a:lnTo>
                    <a:pt x="5168" y="3120"/>
                  </a:lnTo>
                  <a:cubicBezTo>
                    <a:pt x="5359" y="3120"/>
                    <a:pt x="5525" y="2953"/>
                    <a:pt x="5525" y="2763"/>
                  </a:cubicBezTo>
                  <a:cubicBezTo>
                    <a:pt x="5525" y="2572"/>
                    <a:pt x="5359" y="2406"/>
                    <a:pt x="5168" y="2406"/>
                  </a:cubicBezTo>
                  <a:lnTo>
                    <a:pt x="5144" y="2406"/>
                  </a:lnTo>
                  <a:cubicBezTo>
                    <a:pt x="4025" y="2406"/>
                    <a:pt x="3120" y="1477"/>
                    <a:pt x="3120" y="358"/>
                  </a:cubicBezTo>
                  <a:cubicBezTo>
                    <a:pt x="3120" y="167"/>
                    <a:pt x="2953" y="0"/>
                    <a:pt x="2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9"/>
            <p:cNvSpPr/>
            <p:nvPr/>
          </p:nvSpPr>
          <p:spPr>
            <a:xfrm>
              <a:off x="3527113" y="2009272"/>
              <a:ext cx="200369" cy="200369"/>
            </a:xfrm>
            <a:custGeom>
              <a:avLst/>
              <a:gdLst/>
              <a:ahLst/>
              <a:cxnLst/>
              <a:rect l="l" t="t" r="r" b="b"/>
              <a:pathLst>
                <a:path w="5502" h="5502" extrusionOk="0">
                  <a:moveTo>
                    <a:pt x="2763" y="1"/>
                  </a:moveTo>
                  <a:cubicBezTo>
                    <a:pt x="2548" y="1"/>
                    <a:pt x="2405" y="167"/>
                    <a:pt x="2405" y="358"/>
                  </a:cubicBezTo>
                  <a:cubicBezTo>
                    <a:pt x="2405" y="1477"/>
                    <a:pt x="1477" y="2382"/>
                    <a:pt x="357" y="2382"/>
                  </a:cubicBezTo>
                  <a:cubicBezTo>
                    <a:pt x="143" y="2382"/>
                    <a:pt x="0" y="2549"/>
                    <a:pt x="0" y="2739"/>
                  </a:cubicBezTo>
                  <a:cubicBezTo>
                    <a:pt x="0" y="2930"/>
                    <a:pt x="143" y="3097"/>
                    <a:pt x="357" y="3097"/>
                  </a:cubicBezTo>
                  <a:cubicBezTo>
                    <a:pt x="1477" y="3097"/>
                    <a:pt x="2405" y="4001"/>
                    <a:pt x="2405" y="5121"/>
                  </a:cubicBezTo>
                  <a:lnTo>
                    <a:pt x="2405" y="5168"/>
                  </a:lnTo>
                  <a:cubicBezTo>
                    <a:pt x="2405" y="5359"/>
                    <a:pt x="2548" y="5502"/>
                    <a:pt x="2763" y="5502"/>
                  </a:cubicBezTo>
                  <a:cubicBezTo>
                    <a:pt x="2953" y="5502"/>
                    <a:pt x="3096" y="5359"/>
                    <a:pt x="3096" y="5168"/>
                  </a:cubicBezTo>
                  <a:lnTo>
                    <a:pt x="3096" y="5145"/>
                  </a:lnTo>
                  <a:cubicBezTo>
                    <a:pt x="3096" y="4597"/>
                    <a:pt x="3310" y="4097"/>
                    <a:pt x="3715" y="3692"/>
                  </a:cubicBezTo>
                  <a:cubicBezTo>
                    <a:pt x="4096" y="3311"/>
                    <a:pt x="4596" y="3097"/>
                    <a:pt x="5144" y="3097"/>
                  </a:cubicBezTo>
                  <a:lnTo>
                    <a:pt x="5168" y="3097"/>
                  </a:lnTo>
                  <a:cubicBezTo>
                    <a:pt x="5358" y="3097"/>
                    <a:pt x="5501" y="2954"/>
                    <a:pt x="5501" y="2763"/>
                  </a:cubicBezTo>
                  <a:cubicBezTo>
                    <a:pt x="5501" y="2549"/>
                    <a:pt x="5358" y="2406"/>
                    <a:pt x="5168" y="2406"/>
                  </a:cubicBezTo>
                  <a:lnTo>
                    <a:pt x="5120" y="2406"/>
                  </a:lnTo>
                  <a:cubicBezTo>
                    <a:pt x="4025" y="2406"/>
                    <a:pt x="3096" y="1477"/>
                    <a:pt x="3096" y="358"/>
                  </a:cubicBezTo>
                  <a:cubicBezTo>
                    <a:pt x="3096" y="167"/>
                    <a:pt x="2953" y="1"/>
                    <a:pt x="2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295;p47">
            <a:extLst>
              <a:ext uri="{FF2B5EF4-FFF2-40B4-BE49-F238E27FC236}">
                <a16:creationId xmlns:a16="http://schemas.microsoft.com/office/drawing/2014/main" id="{7899BE6B-7DAA-6C14-CF1E-DD0F82A13253}"/>
              </a:ext>
            </a:extLst>
          </p:cNvPr>
          <p:cNvSpPr/>
          <p:nvPr/>
        </p:nvSpPr>
        <p:spPr>
          <a:xfrm>
            <a:off x="1336026" y="3053250"/>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6" name="Google Shape;6191;p44">
            <a:extLst>
              <a:ext uri="{FF2B5EF4-FFF2-40B4-BE49-F238E27FC236}">
                <a16:creationId xmlns:a16="http://schemas.microsoft.com/office/drawing/2014/main" id="{48A2B25E-A601-B9B1-2497-29ECA39930B1}"/>
              </a:ext>
            </a:extLst>
          </p:cNvPr>
          <p:cNvGrpSpPr/>
          <p:nvPr/>
        </p:nvGrpSpPr>
        <p:grpSpPr>
          <a:xfrm>
            <a:off x="6857517" y="2466156"/>
            <a:ext cx="435408" cy="388101"/>
            <a:chOff x="1103965" y="1939496"/>
            <a:chExt cx="435408" cy="388101"/>
          </a:xfrm>
          <a:solidFill>
            <a:schemeClr val="tx2"/>
          </a:solidFill>
        </p:grpSpPr>
        <p:sp>
          <p:nvSpPr>
            <p:cNvPr id="17" name="Google Shape;6192;p44">
              <a:extLst>
                <a:ext uri="{FF2B5EF4-FFF2-40B4-BE49-F238E27FC236}">
                  <a16:creationId xmlns:a16="http://schemas.microsoft.com/office/drawing/2014/main" id="{441210A3-40EB-71BC-ABA1-BFBC6EA93DE7}"/>
                </a:ext>
              </a:extLst>
            </p:cNvPr>
            <p:cNvSpPr/>
            <p:nvPr/>
          </p:nvSpPr>
          <p:spPr>
            <a:xfrm>
              <a:off x="1283504" y="2135021"/>
              <a:ext cx="116245" cy="183908"/>
            </a:xfrm>
            <a:custGeom>
              <a:avLst/>
              <a:gdLst/>
              <a:ahLst/>
              <a:cxnLst/>
              <a:rect l="l" t="t" r="r" b="b"/>
              <a:pathLst>
                <a:path w="3192" h="5050" extrusionOk="0">
                  <a:moveTo>
                    <a:pt x="2548" y="1"/>
                  </a:moveTo>
                  <a:lnTo>
                    <a:pt x="619" y="2787"/>
                  </a:lnTo>
                  <a:lnTo>
                    <a:pt x="0" y="5049"/>
                  </a:lnTo>
                  <a:lnTo>
                    <a:pt x="3191" y="3787"/>
                  </a:lnTo>
                  <a:lnTo>
                    <a:pt x="25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93;p44">
              <a:extLst>
                <a:ext uri="{FF2B5EF4-FFF2-40B4-BE49-F238E27FC236}">
                  <a16:creationId xmlns:a16="http://schemas.microsoft.com/office/drawing/2014/main" id="{B09595F4-BAAA-5587-706F-B4A40E0378A0}"/>
                </a:ext>
              </a:extLst>
            </p:cNvPr>
            <p:cNvSpPr/>
            <p:nvPr/>
          </p:nvSpPr>
          <p:spPr>
            <a:xfrm>
              <a:off x="1314714" y="1939496"/>
              <a:ext cx="224660" cy="147017"/>
            </a:xfrm>
            <a:custGeom>
              <a:avLst/>
              <a:gdLst/>
              <a:ahLst/>
              <a:cxnLst/>
              <a:rect l="l" t="t" r="r" b="b"/>
              <a:pathLst>
                <a:path w="6169" h="4037" extrusionOk="0">
                  <a:moveTo>
                    <a:pt x="3380" y="1"/>
                  </a:moveTo>
                  <a:cubicBezTo>
                    <a:pt x="3334" y="1"/>
                    <a:pt x="3287" y="12"/>
                    <a:pt x="3239" y="35"/>
                  </a:cubicBezTo>
                  <a:lnTo>
                    <a:pt x="0" y="1321"/>
                  </a:lnTo>
                  <a:lnTo>
                    <a:pt x="2025" y="4036"/>
                  </a:lnTo>
                  <a:lnTo>
                    <a:pt x="6168" y="2655"/>
                  </a:lnTo>
                  <a:lnTo>
                    <a:pt x="3620" y="107"/>
                  </a:lnTo>
                  <a:cubicBezTo>
                    <a:pt x="3557" y="43"/>
                    <a:pt x="3472" y="1"/>
                    <a:pt x="33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94;p44">
              <a:extLst>
                <a:ext uri="{FF2B5EF4-FFF2-40B4-BE49-F238E27FC236}">
                  <a16:creationId xmlns:a16="http://schemas.microsoft.com/office/drawing/2014/main" id="{E6FB0B68-002D-F366-EA9E-8410609508B0}"/>
                </a:ext>
              </a:extLst>
            </p:cNvPr>
            <p:cNvSpPr/>
            <p:nvPr/>
          </p:nvSpPr>
          <p:spPr>
            <a:xfrm>
              <a:off x="1113507" y="2104685"/>
              <a:ext cx="102370" cy="97162"/>
            </a:xfrm>
            <a:custGeom>
              <a:avLst/>
              <a:gdLst/>
              <a:ahLst/>
              <a:cxnLst/>
              <a:rect l="l" t="t" r="r" b="b"/>
              <a:pathLst>
                <a:path w="2811" h="2668" extrusionOk="0">
                  <a:moveTo>
                    <a:pt x="1739" y="0"/>
                  </a:moveTo>
                  <a:lnTo>
                    <a:pt x="0" y="2667"/>
                  </a:lnTo>
                  <a:lnTo>
                    <a:pt x="2811" y="2048"/>
                  </a:lnTo>
                  <a:lnTo>
                    <a:pt x="17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95;p44">
              <a:extLst>
                <a:ext uri="{FF2B5EF4-FFF2-40B4-BE49-F238E27FC236}">
                  <a16:creationId xmlns:a16="http://schemas.microsoft.com/office/drawing/2014/main" id="{E5633D96-C969-1ADE-F92B-6F3AD57E47A8}"/>
                </a:ext>
              </a:extLst>
            </p:cNvPr>
            <p:cNvSpPr/>
            <p:nvPr/>
          </p:nvSpPr>
          <p:spPr>
            <a:xfrm>
              <a:off x="1195883" y="2005812"/>
              <a:ext cx="172619" cy="207325"/>
            </a:xfrm>
            <a:custGeom>
              <a:avLst/>
              <a:gdLst/>
              <a:ahLst/>
              <a:cxnLst/>
              <a:rect l="l" t="t" r="r" b="b"/>
              <a:pathLst>
                <a:path w="4740" h="5693" extrusionOk="0">
                  <a:moveTo>
                    <a:pt x="2763" y="0"/>
                  </a:moveTo>
                  <a:lnTo>
                    <a:pt x="2192" y="1143"/>
                  </a:lnTo>
                  <a:cubicBezTo>
                    <a:pt x="2168" y="1215"/>
                    <a:pt x="2096" y="1286"/>
                    <a:pt x="2025" y="1310"/>
                  </a:cubicBezTo>
                  <a:lnTo>
                    <a:pt x="1" y="2215"/>
                  </a:lnTo>
                  <a:lnTo>
                    <a:pt x="1334" y="4763"/>
                  </a:lnTo>
                  <a:lnTo>
                    <a:pt x="2620" y="5692"/>
                  </a:lnTo>
                  <a:lnTo>
                    <a:pt x="4740" y="2644"/>
                  </a:lnTo>
                  <a:lnTo>
                    <a:pt x="27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6;p44">
              <a:extLst>
                <a:ext uri="{FF2B5EF4-FFF2-40B4-BE49-F238E27FC236}">
                  <a16:creationId xmlns:a16="http://schemas.microsoft.com/office/drawing/2014/main" id="{534FBFE1-C34B-34F2-D412-403F7AF9C03E}"/>
                </a:ext>
              </a:extLst>
            </p:cNvPr>
            <p:cNvSpPr/>
            <p:nvPr/>
          </p:nvSpPr>
          <p:spPr>
            <a:xfrm>
              <a:off x="1103965" y="2201811"/>
              <a:ext cx="175241" cy="125786"/>
            </a:xfrm>
            <a:custGeom>
              <a:avLst/>
              <a:gdLst/>
              <a:ahLst/>
              <a:cxnLst/>
              <a:rect l="l" t="t" r="r" b="b"/>
              <a:pathLst>
                <a:path w="4812" h="3454" extrusionOk="0">
                  <a:moveTo>
                    <a:pt x="3501" y="0"/>
                  </a:moveTo>
                  <a:lnTo>
                    <a:pt x="0" y="763"/>
                  </a:lnTo>
                  <a:lnTo>
                    <a:pt x="1239" y="3263"/>
                  </a:lnTo>
                  <a:cubicBezTo>
                    <a:pt x="1310" y="3382"/>
                    <a:pt x="1429" y="3454"/>
                    <a:pt x="1548" y="3454"/>
                  </a:cubicBezTo>
                  <a:lnTo>
                    <a:pt x="4144" y="3454"/>
                  </a:lnTo>
                  <a:lnTo>
                    <a:pt x="4811" y="953"/>
                  </a:lnTo>
                  <a:lnTo>
                    <a:pt x="35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97;p44">
              <a:extLst>
                <a:ext uri="{FF2B5EF4-FFF2-40B4-BE49-F238E27FC236}">
                  <a16:creationId xmlns:a16="http://schemas.microsoft.com/office/drawing/2014/main" id="{6DD948D7-7070-498F-60E3-DDDEE8713623}"/>
                </a:ext>
              </a:extLst>
            </p:cNvPr>
            <p:cNvSpPr/>
            <p:nvPr/>
          </p:nvSpPr>
          <p:spPr>
            <a:xfrm>
              <a:off x="1397964" y="2063898"/>
              <a:ext cx="139661" cy="185656"/>
            </a:xfrm>
            <a:custGeom>
              <a:avLst/>
              <a:gdLst/>
              <a:ahLst/>
              <a:cxnLst/>
              <a:rect l="l" t="t" r="r" b="b"/>
              <a:pathLst>
                <a:path w="3835" h="5098" extrusionOk="0">
                  <a:moveTo>
                    <a:pt x="3835" y="1"/>
                  </a:moveTo>
                  <a:lnTo>
                    <a:pt x="1" y="1263"/>
                  </a:lnTo>
                  <a:lnTo>
                    <a:pt x="644" y="5097"/>
                  </a:lnTo>
                  <a:lnTo>
                    <a:pt x="2596" y="2478"/>
                  </a:lnTo>
                  <a:lnTo>
                    <a:pt x="38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 name="Google Shape;6558;p59">
            <a:extLst>
              <a:ext uri="{FF2B5EF4-FFF2-40B4-BE49-F238E27FC236}">
                <a16:creationId xmlns:a16="http://schemas.microsoft.com/office/drawing/2014/main" id="{E2BB20EB-1E93-FFB5-DC67-4B62890D3467}"/>
              </a:ext>
            </a:extLst>
          </p:cNvPr>
          <p:cNvCxnSpPr>
            <a:cxnSpLocks/>
          </p:cNvCxnSpPr>
          <p:nvPr/>
        </p:nvCxnSpPr>
        <p:spPr>
          <a:xfrm flipH="1" flipV="1">
            <a:off x="5676577" y="3103617"/>
            <a:ext cx="4901" cy="315600"/>
          </a:xfrm>
          <a:prstGeom prst="straightConnector1">
            <a:avLst/>
          </a:prstGeom>
          <a:noFill/>
          <a:ln w="19050" cap="flat" cmpd="sng">
            <a:solidFill>
              <a:schemeClr val="dk1"/>
            </a:solidFill>
            <a:prstDash val="solid"/>
            <a:round/>
            <a:headEnd type="oval" w="med" len="med"/>
            <a:tailEnd type="none" w="med" len="med"/>
          </a:ln>
        </p:spPr>
      </p:cxnSp>
      <p:sp>
        <p:nvSpPr>
          <p:cNvPr id="43" name="Google Shape;6566;p59">
            <a:extLst>
              <a:ext uri="{FF2B5EF4-FFF2-40B4-BE49-F238E27FC236}">
                <a16:creationId xmlns:a16="http://schemas.microsoft.com/office/drawing/2014/main" id="{BBF90B08-9E8E-C914-FD07-FEB3A84D8D73}"/>
              </a:ext>
            </a:extLst>
          </p:cNvPr>
          <p:cNvSpPr/>
          <p:nvPr/>
        </p:nvSpPr>
        <p:spPr>
          <a:xfrm>
            <a:off x="5322699" y="2415611"/>
            <a:ext cx="708600" cy="708600"/>
          </a:xfrm>
          <a:prstGeom prst="ellipse">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7245;p74">
            <a:extLst>
              <a:ext uri="{FF2B5EF4-FFF2-40B4-BE49-F238E27FC236}">
                <a16:creationId xmlns:a16="http://schemas.microsoft.com/office/drawing/2014/main" id="{14FE221A-2E46-6284-4D6C-2C2B52EE7BD6}"/>
              </a:ext>
            </a:extLst>
          </p:cNvPr>
          <p:cNvGrpSpPr/>
          <p:nvPr/>
        </p:nvGrpSpPr>
        <p:grpSpPr>
          <a:xfrm>
            <a:off x="5460636" y="2566624"/>
            <a:ext cx="435408" cy="435408"/>
            <a:chOff x="2560957" y="1261693"/>
            <a:chExt cx="435408" cy="435408"/>
          </a:xfrm>
          <a:solidFill>
            <a:schemeClr val="tx2"/>
          </a:solidFill>
        </p:grpSpPr>
        <p:sp>
          <p:nvSpPr>
            <p:cNvPr id="37" name="Google Shape;7246;p74">
              <a:extLst>
                <a:ext uri="{FF2B5EF4-FFF2-40B4-BE49-F238E27FC236}">
                  <a16:creationId xmlns:a16="http://schemas.microsoft.com/office/drawing/2014/main" id="{EE7E56B9-56D6-0238-DAD6-38482E9D716F}"/>
                </a:ext>
              </a:extLst>
            </p:cNvPr>
            <p:cNvSpPr/>
            <p:nvPr/>
          </p:nvSpPr>
          <p:spPr>
            <a:xfrm>
              <a:off x="2714457" y="1415193"/>
              <a:ext cx="128408" cy="128408"/>
            </a:xfrm>
            <a:custGeom>
              <a:avLst/>
              <a:gdLst/>
              <a:ahLst/>
              <a:cxnLst/>
              <a:rect l="l" t="t" r="r" b="b"/>
              <a:pathLst>
                <a:path w="3526" h="3526" extrusionOk="0">
                  <a:moveTo>
                    <a:pt x="1763" y="1"/>
                  </a:moveTo>
                  <a:cubicBezTo>
                    <a:pt x="787" y="1"/>
                    <a:pt x="1" y="787"/>
                    <a:pt x="1" y="1763"/>
                  </a:cubicBezTo>
                  <a:cubicBezTo>
                    <a:pt x="1" y="2739"/>
                    <a:pt x="787" y="3525"/>
                    <a:pt x="1763" y="3525"/>
                  </a:cubicBezTo>
                  <a:cubicBezTo>
                    <a:pt x="2740" y="3525"/>
                    <a:pt x="3526" y="2739"/>
                    <a:pt x="3526" y="1763"/>
                  </a:cubicBezTo>
                  <a:cubicBezTo>
                    <a:pt x="3526" y="787"/>
                    <a:pt x="2740" y="1"/>
                    <a:pt x="1763"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7247;p74">
              <a:extLst>
                <a:ext uri="{FF2B5EF4-FFF2-40B4-BE49-F238E27FC236}">
                  <a16:creationId xmlns:a16="http://schemas.microsoft.com/office/drawing/2014/main" id="{EA9CB16C-584E-5475-38EB-F5A571F270CA}"/>
                </a:ext>
              </a:extLst>
            </p:cNvPr>
            <p:cNvSpPr/>
            <p:nvPr/>
          </p:nvSpPr>
          <p:spPr>
            <a:xfrm>
              <a:off x="2638162" y="1338862"/>
              <a:ext cx="266285" cy="281070"/>
            </a:xfrm>
            <a:custGeom>
              <a:avLst/>
              <a:gdLst/>
              <a:ahLst/>
              <a:cxnLst/>
              <a:rect l="l" t="t" r="r" b="b"/>
              <a:pathLst>
                <a:path w="7312" h="7718" extrusionOk="0">
                  <a:moveTo>
                    <a:pt x="3815" y="1"/>
                  </a:moveTo>
                  <a:cubicBezTo>
                    <a:pt x="1715" y="1"/>
                    <a:pt x="0" y="1730"/>
                    <a:pt x="0" y="3859"/>
                  </a:cubicBezTo>
                  <a:cubicBezTo>
                    <a:pt x="0" y="6002"/>
                    <a:pt x="1739" y="7717"/>
                    <a:pt x="3858" y="7717"/>
                  </a:cubicBezTo>
                  <a:cubicBezTo>
                    <a:pt x="5359" y="7717"/>
                    <a:pt x="6668" y="6860"/>
                    <a:pt x="7311" y="5621"/>
                  </a:cubicBezTo>
                  <a:cubicBezTo>
                    <a:pt x="7073" y="5598"/>
                    <a:pt x="6835" y="5526"/>
                    <a:pt x="6621" y="5431"/>
                  </a:cubicBezTo>
                  <a:cubicBezTo>
                    <a:pt x="6073" y="6383"/>
                    <a:pt x="5049" y="7026"/>
                    <a:pt x="3858" y="7026"/>
                  </a:cubicBezTo>
                  <a:cubicBezTo>
                    <a:pt x="2120" y="7026"/>
                    <a:pt x="691" y="5598"/>
                    <a:pt x="691" y="3859"/>
                  </a:cubicBezTo>
                  <a:cubicBezTo>
                    <a:pt x="691" y="2121"/>
                    <a:pt x="2120" y="692"/>
                    <a:pt x="3858" y="692"/>
                  </a:cubicBezTo>
                  <a:cubicBezTo>
                    <a:pt x="5049" y="692"/>
                    <a:pt x="6073" y="1335"/>
                    <a:pt x="6621" y="2287"/>
                  </a:cubicBezTo>
                  <a:cubicBezTo>
                    <a:pt x="6835" y="2168"/>
                    <a:pt x="7073" y="2121"/>
                    <a:pt x="7311" y="2097"/>
                  </a:cubicBezTo>
                  <a:cubicBezTo>
                    <a:pt x="6668" y="858"/>
                    <a:pt x="5359" y="1"/>
                    <a:pt x="3858" y="1"/>
                  </a:cubicBezTo>
                  <a:cubicBezTo>
                    <a:pt x="3844" y="1"/>
                    <a:pt x="3830" y="1"/>
                    <a:pt x="381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7248;p74">
              <a:extLst>
                <a:ext uri="{FF2B5EF4-FFF2-40B4-BE49-F238E27FC236}">
                  <a16:creationId xmlns:a16="http://schemas.microsoft.com/office/drawing/2014/main" id="{F8C298EB-5AF7-D703-C874-A5D6B78DD50D}"/>
                </a:ext>
              </a:extLst>
            </p:cNvPr>
            <p:cNvSpPr/>
            <p:nvPr/>
          </p:nvSpPr>
          <p:spPr>
            <a:xfrm>
              <a:off x="2560957" y="1261693"/>
              <a:ext cx="435408" cy="435408"/>
            </a:xfrm>
            <a:custGeom>
              <a:avLst/>
              <a:gdLst/>
              <a:ahLst/>
              <a:cxnLst/>
              <a:rect l="l" t="t" r="r" b="b"/>
              <a:pathLst>
                <a:path w="11956" h="11956" extrusionOk="0">
                  <a:moveTo>
                    <a:pt x="5978" y="1"/>
                  </a:moveTo>
                  <a:cubicBezTo>
                    <a:pt x="4978" y="1"/>
                    <a:pt x="4025" y="239"/>
                    <a:pt x="3168" y="691"/>
                  </a:cubicBezTo>
                  <a:cubicBezTo>
                    <a:pt x="3359" y="858"/>
                    <a:pt x="3502" y="1049"/>
                    <a:pt x="3573" y="1287"/>
                  </a:cubicBezTo>
                  <a:cubicBezTo>
                    <a:pt x="4311" y="906"/>
                    <a:pt x="5121" y="691"/>
                    <a:pt x="5978" y="691"/>
                  </a:cubicBezTo>
                  <a:cubicBezTo>
                    <a:pt x="8884" y="691"/>
                    <a:pt x="11265" y="3073"/>
                    <a:pt x="11265" y="5978"/>
                  </a:cubicBezTo>
                  <a:cubicBezTo>
                    <a:pt x="11265" y="8883"/>
                    <a:pt x="8884" y="11265"/>
                    <a:pt x="5978" y="11265"/>
                  </a:cubicBezTo>
                  <a:cubicBezTo>
                    <a:pt x="3073" y="11265"/>
                    <a:pt x="691" y="8883"/>
                    <a:pt x="691" y="5978"/>
                  </a:cubicBezTo>
                  <a:cubicBezTo>
                    <a:pt x="691" y="5121"/>
                    <a:pt x="906" y="4311"/>
                    <a:pt x="1287" y="3573"/>
                  </a:cubicBezTo>
                  <a:cubicBezTo>
                    <a:pt x="1049" y="3478"/>
                    <a:pt x="858" y="3335"/>
                    <a:pt x="691" y="3168"/>
                  </a:cubicBezTo>
                  <a:cubicBezTo>
                    <a:pt x="239" y="4025"/>
                    <a:pt x="1" y="4978"/>
                    <a:pt x="1" y="5978"/>
                  </a:cubicBezTo>
                  <a:cubicBezTo>
                    <a:pt x="1" y="7574"/>
                    <a:pt x="620" y="9074"/>
                    <a:pt x="1739" y="10217"/>
                  </a:cubicBezTo>
                  <a:cubicBezTo>
                    <a:pt x="2882" y="11336"/>
                    <a:pt x="4383" y="11955"/>
                    <a:pt x="5978" y="11955"/>
                  </a:cubicBezTo>
                  <a:cubicBezTo>
                    <a:pt x="7574" y="11955"/>
                    <a:pt x="9074" y="11336"/>
                    <a:pt x="10217" y="10217"/>
                  </a:cubicBezTo>
                  <a:cubicBezTo>
                    <a:pt x="11337" y="9074"/>
                    <a:pt x="11956" y="7574"/>
                    <a:pt x="11956" y="5978"/>
                  </a:cubicBezTo>
                  <a:cubicBezTo>
                    <a:pt x="11956" y="4383"/>
                    <a:pt x="11337" y="2882"/>
                    <a:pt x="10217" y="1739"/>
                  </a:cubicBezTo>
                  <a:cubicBezTo>
                    <a:pt x="9074" y="620"/>
                    <a:pt x="7574" y="1"/>
                    <a:pt x="597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7249;p74">
              <a:extLst>
                <a:ext uri="{FF2B5EF4-FFF2-40B4-BE49-F238E27FC236}">
                  <a16:creationId xmlns:a16="http://schemas.microsoft.com/office/drawing/2014/main" id="{A08A06A1-6AA3-499C-F49C-6302DB4C34B8}"/>
                </a:ext>
              </a:extLst>
            </p:cNvPr>
            <p:cNvSpPr/>
            <p:nvPr/>
          </p:nvSpPr>
          <p:spPr>
            <a:xfrm>
              <a:off x="2868830" y="1441231"/>
              <a:ext cx="76367" cy="76331"/>
            </a:xfrm>
            <a:custGeom>
              <a:avLst/>
              <a:gdLst/>
              <a:ahLst/>
              <a:cxnLst/>
              <a:rect l="l" t="t" r="r" b="b"/>
              <a:pathLst>
                <a:path w="2097" h="2096" extrusionOk="0">
                  <a:moveTo>
                    <a:pt x="1049" y="0"/>
                  </a:moveTo>
                  <a:cubicBezTo>
                    <a:pt x="453" y="0"/>
                    <a:pt x="1" y="477"/>
                    <a:pt x="1" y="1048"/>
                  </a:cubicBezTo>
                  <a:cubicBezTo>
                    <a:pt x="1" y="1620"/>
                    <a:pt x="453" y="2096"/>
                    <a:pt x="1049" y="2096"/>
                  </a:cubicBezTo>
                  <a:cubicBezTo>
                    <a:pt x="1620" y="2096"/>
                    <a:pt x="2097" y="1620"/>
                    <a:pt x="2097" y="1048"/>
                  </a:cubicBezTo>
                  <a:cubicBezTo>
                    <a:pt x="2097" y="453"/>
                    <a:pt x="1620" y="0"/>
                    <a:pt x="1049"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7250;p74">
              <a:extLst>
                <a:ext uri="{FF2B5EF4-FFF2-40B4-BE49-F238E27FC236}">
                  <a16:creationId xmlns:a16="http://schemas.microsoft.com/office/drawing/2014/main" id="{60E51A55-55C3-BE90-A1B9-40A10532CD2F}"/>
                </a:ext>
              </a:extLst>
            </p:cNvPr>
            <p:cNvSpPr/>
            <p:nvPr/>
          </p:nvSpPr>
          <p:spPr>
            <a:xfrm>
              <a:off x="2593915" y="1294651"/>
              <a:ext cx="77242" cy="77242"/>
            </a:xfrm>
            <a:custGeom>
              <a:avLst/>
              <a:gdLst/>
              <a:ahLst/>
              <a:cxnLst/>
              <a:rect l="l" t="t" r="r" b="b"/>
              <a:pathLst>
                <a:path w="2121" h="2121" extrusionOk="0">
                  <a:moveTo>
                    <a:pt x="1072" y="1"/>
                  </a:moveTo>
                  <a:cubicBezTo>
                    <a:pt x="477" y="1"/>
                    <a:pt x="1" y="477"/>
                    <a:pt x="1" y="1048"/>
                  </a:cubicBezTo>
                  <a:cubicBezTo>
                    <a:pt x="1" y="1644"/>
                    <a:pt x="477" y="2120"/>
                    <a:pt x="1072" y="2120"/>
                  </a:cubicBezTo>
                  <a:cubicBezTo>
                    <a:pt x="1644" y="2120"/>
                    <a:pt x="2120" y="1644"/>
                    <a:pt x="2120" y="1048"/>
                  </a:cubicBezTo>
                  <a:cubicBezTo>
                    <a:pt x="2120" y="477"/>
                    <a:pt x="1644" y="1"/>
                    <a:pt x="1072"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57" name="Google Shape;6557;p59">
            <a:extLst>
              <a:ext uri="{FF2B5EF4-FFF2-40B4-BE49-F238E27FC236}">
                <a16:creationId xmlns:a16="http://schemas.microsoft.com/office/drawing/2014/main" id="{249C766E-650B-4A70-2305-F2BD5A79B704}"/>
              </a:ext>
            </a:extLst>
          </p:cNvPr>
          <p:cNvSpPr txBox="1"/>
          <p:nvPr/>
        </p:nvSpPr>
        <p:spPr>
          <a:xfrm flipH="1">
            <a:off x="4699588" y="3390715"/>
            <a:ext cx="2368678"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Grains were incorporated into rocky material in</a:t>
            </a:r>
            <a:endParaRPr dirty="0">
              <a:solidFill>
                <a:schemeClr val="dk1"/>
              </a:solidFill>
              <a:latin typeface="Cabin"/>
              <a:ea typeface="Cabin"/>
              <a:cs typeface="Cabin"/>
              <a:sym typeface="Cabin"/>
            </a:endParaRPr>
          </a:p>
        </p:txBody>
      </p:sp>
      <p:sp>
        <p:nvSpPr>
          <p:cNvPr id="58" name="Google Shape;6561;p59">
            <a:extLst>
              <a:ext uri="{FF2B5EF4-FFF2-40B4-BE49-F238E27FC236}">
                <a16:creationId xmlns:a16="http://schemas.microsoft.com/office/drawing/2014/main" id="{7D465918-CB1E-F40F-4C7F-09AC82D69336}"/>
              </a:ext>
            </a:extLst>
          </p:cNvPr>
          <p:cNvSpPr txBox="1"/>
          <p:nvPr/>
        </p:nvSpPr>
        <p:spPr>
          <a:xfrm flipH="1">
            <a:off x="4397790" y="3785054"/>
            <a:ext cx="2916802"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dk1"/>
                </a:solidFill>
                <a:latin typeface="Syne"/>
                <a:ea typeface="Syne"/>
                <a:cs typeface="Syne"/>
                <a:sym typeface="Syne"/>
              </a:rPr>
              <a:t>our solar system.</a:t>
            </a:r>
            <a:endParaRPr sz="2000" b="1" dirty="0">
              <a:solidFill>
                <a:schemeClr val="dk1"/>
              </a:solidFill>
              <a:latin typeface="Syne"/>
              <a:ea typeface="Syne"/>
              <a:cs typeface="Syne"/>
              <a:sym typeface="Sy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8"/>
        <p:cNvGrpSpPr/>
        <p:nvPr/>
      </p:nvGrpSpPr>
      <p:grpSpPr>
        <a:xfrm>
          <a:off x="0" y="0"/>
          <a:ext cx="0" cy="0"/>
          <a:chOff x="0" y="0"/>
          <a:chExt cx="0" cy="0"/>
        </a:xfrm>
      </p:grpSpPr>
      <p:sp>
        <p:nvSpPr>
          <p:cNvPr id="6397" name="Google Shape;6397;p51"/>
          <p:cNvSpPr/>
          <p:nvPr/>
        </p:nvSpPr>
        <p:spPr>
          <a:xfrm flipH="1">
            <a:off x="372100" y="280754"/>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CA2027C8-613D-6102-9FC8-6694301A151B}"/>
              </a:ext>
            </a:extLst>
          </p:cNvPr>
          <p:cNvSpPr>
            <a:spLocks noGrp="1"/>
          </p:cNvSpPr>
          <p:nvPr/>
        </p:nvSpPr>
        <p:spPr>
          <a:xfrm>
            <a:off x="155334" y="75267"/>
            <a:ext cx="3848479" cy="1083499"/>
          </a:xfrm>
          <a:prstGeom prst="rect">
            <a:avLst/>
          </a:prstGeom>
        </p:spPr>
        <p:txBody>
          <a:bodyPr vert="horz" lIns="68580" tIns="34290" rIns="68580" bIns="3429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50" b="1" dirty="0">
                <a:latin typeface="Syne" panose="020B0604020202020204" charset="0"/>
              </a:rPr>
              <a:t>Background - Supernovae</a:t>
            </a:r>
          </a:p>
        </p:txBody>
      </p:sp>
      <p:pic>
        <p:nvPicPr>
          <p:cNvPr id="8" name="Picture 7" descr="Artist's Impression of Supernova 1993J">
            <a:extLst>
              <a:ext uri="{FF2B5EF4-FFF2-40B4-BE49-F238E27FC236}">
                <a16:creationId xmlns:a16="http://schemas.microsoft.com/office/drawing/2014/main" id="{CDBAA4B6-8C2D-B3BD-388A-BF6C5BBFB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6" r="24246"/>
          <a:stretch>
            <a:fillRect/>
          </a:stretch>
        </p:blipFill>
        <p:spPr bwMode="auto">
          <a:xfrm>
            <a:off x="4639188" y="7"/>
            <a:ext cx="4504812"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7">
            <a:extLst>
              <a:ext uri="{FF2B5EF4-FFF2-40B4-BE49-F238E27FC236}">
                <a16:creationId xmlns:a16="http://schemas.microsoft.com/office/drawing/2014/main" id="{D31F7CE2-6AC3-E8A7-93F7-9D7246AC1359}"/>
              </a:ext>
            </a:extLst>
          </p:cNvPr>
          <p:cNvSpPr txBox="1"/>
          <p:nvPr/>
        </p:nvSpPr>
        <p:spPr>
          <a:xfrm>
            <a:off x="3801979" y="4543533"/>
            <a:ext cx="5342021" cy="63863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i="1" dirty="0"/>
              <a:t>Images: NASA/CXC/MIT/L.Lopez et al/Palomar/NSF/NRAO/VLA.</a:t>
            </a:r>
          </a:p>
          <a:p>
            <a:pPr algn="r"/>
            <a:r>
              <a:rPr lang="es-ES" sz="1050" i="1" dirty="0"/>
              <a:t>NASA/ESA/</a:t>
            </a:r>
            <a:r>
              <a:rPr lang="es-ES" sz="1050" i="1" dirty="0" err="1"/>
              <a:t>G.Bacon</a:t>
            </a:r>
            <a:r>
              <a:rPr lang="es-ES" sz="1050" i="1" dirty="0"/>
              <a:t> (</a:t>
            </a:r>
            <a:r>
              <a:rPr lang="es-ES" sz="1050" i="1" dirty="0" err="1"/>
              <a:t>STScI</a:t>
            </a:r>
            <a:r>
              <a:rPr lang="es-ES" sz="1050" i="1" dirty="0"/>
              <a:t>).</a:t>
            </a:r>
            <a:endParaRPr lang="en-US" sz="1050" i="1" dirty="0"/>
          </a:p>
          <a:p>
            <a:endParaRPr lang="en-US" sz="1350" i="1" dirty="0">
              <a:solidFill>
                <a:schemeClr val="bg1"/>
              </a:solidFill>
            </a:endParaRPr>
          </a:p>
        </p:txBody>
      </p:sp>
      <p:sp>
        <p:nvSpPr>
          <p:cNvPr id="17" name="Content Placeholder 4">
            <a:extLst>
              <a:ext uri="{FF2B5EF4-FFF2-40B4-BE49-F238E27FC236}">
                <a16:creationId xmlns:a16="http://schemas.microsoft.com/office/drawing/2014/main" id="{525790FF-92C5-79FF-2CA9-5BEC9858CE76}"/>
              </a:ext>
            </a:extLst>
          </p:cNvPr>
          <p:cNvSpPr>
            <a:spLocks noGrp="1"/>
          </p:cNvSpPr>
          <p:nvPr/>
        </p:nvSpPr>
        <p:spPr>
          <a:xfrm>
            <a:off x="96476" y="1465556"/>
            <a:ext cx="4408337" cy="20393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Cabin" panose="020B0604020202020204" charset="0"/>
              </a:rPr>
              <a:t>Explosion of massive progenitor star</a:t>
            </a:r>
          </a:p>
          <a:p>
            <a:pPr marL="0" indent="0">
              <a:buNone/>
            </a:pPr>
            <a:endParaRPr lang="en-US" sz="1800" dirty="0">
              <a:latin typeface="Cabin" panose="020B0604020202020204" charset="0"/>
            </a:endParaRPr>
          </a:p>
          <a:p>
            <a:pPr marL="0" indent="0">
              <a:buNone/>
            </a:pPr>
            <a:r>
              <a:rPr lang="en-US" sz="1800" dirty="0">
                <a:latin typeface="Cabin" panose="020B0604020202020204" charset="0"/>
              </a:rPr>
              <a:t>CCSN: Core collapses, </a:t>
            </a:r>
          </a:p>
          <a:p>
            <a:pPr marL="0" indent="0">
              <a:buNone/>
            </a:pPr>
            <a:r>
              <a:rPr lang="en-US" sz="1800" dirty="0">
                <a:latin typeface="Cabin" panose="020B0604020202020204" charset="0"/>
              </a:rPr>
              <a:t>explosion triggers nucleosynthesis,</a:t>
            </a:r>
          </a:p>
          <a:p>
            <a:pPr marL="0" indent="0">
              <a:buNone/>
            </a:pPr>
            <a:r>
              <a:rPr lang="en-US" sz="1800" dirty="0">
                <a:latin typeface="Cabin" panose="020B0604020202020204" charset="0"/>
              </a:rPr>
              <a:t>scatters elements</a:t>
            </a:r>
          </a:p>
        </p:txBody>
      </p:sp>
      <p:pic>
        <p:nvPicPr>
          <p:cNvPr id="18" name="Picture 4">
            <a:extLst>
              <a:ext uri="{FF2B5EF4-FFF2-40B4-BE49-F238E27FC236}">
                <a16:creationId xmlns:a16="http://schemas.microsoft.com/office/drawing/2014/main" id="{5FAB784A-A77B-2CC9-D4F9-F240FAB388F4}"/>
              </a:ext>
            </a:extLst>
          </p:cNvPr>
          <p:cNvPicPr>
            <a:picLocks noChangeAspect="1" noChangeArrowheads="1"/>
          </p:cNvPicPr>
          <p:nvPr/>
        </p:nvPicPr>
        <p:blipFill>
          <a:blip r:embed="rId4"/>
          <a:srcRect/>
          <a:stretch/>
        </p:blipFill>
        <p:spPr bwMode="auto">
          <a:xfrm>
            <a:off x="1380254" y="2060844"/>
            <a:ext cx="3961768" cy="28878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Placeholder 13">
            <a:extLst>
              <a:ext uri="{FF2B5EF4-FFF2-40B4-BE49-F238E27FC236}">
                <a16:creationId xmlns:a16="http://schemas.microsoft.com/office/drawing/2014/main" id="{1DA49CAA-B09A-3C03-C1E0-9C7C009E29E7}"/>
              </a:ext>
            </a:extLst>
          </p:cNvPr>
          <p:cNvPicPr>
            <a:picLocks noGrp="1" noChangeAspect="1"/>
          </p:cNvPicPr>
          <p:nvPr>
            <p:ph type="pic" idx="2"/>
          </p:nvPr>
        </p:nvPicPr>
        <p:blipFill>
          <a:blip r:embed="rId5"/>
          <a:srcRect t="2838" b="2838"/>
          <a:stretch/>
        </p:blipFill>
        <p:spPr>
          <a:xfrm>
            <a:off x="4138188" y="194822"/>
            <a:ext cx="1800249" cy="1781494"/>
          </a:xfrm>
          <a:prstGeom prst="ellipse">
            <a:avLst/>
          </a:prstGeom>
          <a:noFill/>
          <a:ln w="28575" cap="flat" cmpd="sng">
            <a:solidFill>
              <a:srgbClr val="303CB8"/>
            </a:solidFill>
            <a:prstDash val="solid"/>
            <a:round/>
            <a:headEnd type="none" w="sm" len="sm"/>
            <a:tailEnd type="none" w="sm" len="sm"/>
          </a:ln>
          <a:effectLst>
            <a:outerShdw blurRad="214313" dist="19050" algn="bl" rotWithShape="0">
              <a:srgbClr val="303CB8"/>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65"/>
        <p:cNvGrpSpPr/>
        <p:nvPr/>
      </p:nvGrpSpPr>
      <p:grpSpPr>
        <a:xfrm>
          <a:off x="0" y="0"/>
          <a:ext cx="0" cy="0"/>
          <a:chOff x="0" y="0"/>
          <a:chExt cx="0" cy="0"/>
        </a:xfrm>
      </p:grpSpPr>
      <p:grpSp>
        <p:nvGrpSpPr>
          <p:cNvPr id="6169" name="Google Shape;6169;p43"/>
          <p:cNvGrpSpPr/>
          <p:nvPr/>
        </p:nvGrpSpPr>
        <p:grpSpPr>
          <a:xfrm>
            <a:off x="7385444" y="1300481"/>
            <a:ext cx="842587" cy="842538"/>
            <a:chOff x="-25134800" y="-6360725"/>
            <a:chExt cx="424050" cy="424025"/>
          </a:xfrm>
        </p:grpSpPr>
        <p:sp>
          <p:nvSpPr>
            <p:cNvPr id="6170" name="Google Shape;6170;p43"/>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3"/>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3"/>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3"/>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itle 1">
            <a:extLst>
              <a:ext uri="{FF2B5EF4-FFF2-40B4-BE49-F238E27FC236}">
                <a16:creationId xmlns:a16="http://schemas.microsoft.com/office/drawing/2014/main" id="{11C60FE0-989F-C4E0-7101-ACA63E4E5313}"/>
              </a:ext>
            </a:extLst>
          </p:cNvPr>
          <p:cNvSpPr>
            <a:spLocks noGrp="1"/>
          </p:cNvSpPr>
          <p:nvPr>
            <p:ph type="title"/>
          </p:nvPr>
        </p:nvSpPr>
        <p:spPr>
          <a:xfrm>
            <a:off x="-17999" y="108316"/>
            <a:ext cx="7305489" cy="1325563"/>
          </a:xfrm>
        </p:spPr>
        <p:txBody>
          <a:bodyPr/>
          <a:lstStyle/>
          <a:p>
            <a:r>
              <a:rPr lang="en-US" sz="3200" dirty="0"/>
              <a:t>Background – Stardust sources</a:t>
            </a:r>
          </a:p>
        </p:txBody>
      </p:sp>
      <p:pic>
        <p:nvPicPr>
          <p:cNvPr id="10" name="Picture 2" descr="An electron microscope image of presolar grain extracted from a primitive meteorite.">
            <a:extLst>
              <a:ext uri="{FF2B5EF4-FFF2-40B4-BE49-F238E27FC236}">
                <a16:creationId xmlns:a16="http://schemas.microsoft.com/office/drawing/2014/main" id="{52159437-58B8-E2E8-44C2-4275984F3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535" y="1351084"/>
            <a:ext cx="3622355" cy="2588680"/>
          </a:xfrm>
          <a:prstGeom prst="roundRect">
            <a:avLst>
              <a:gd name="adj" fmla="val 5688"/>
            </a:avLst>
          </a:prstGeom>
          <a:noFill/>
          <a:extLst>
            <a:ext uri="{909E8E84-426E-40DD-AFC4-6F175D3DCCD1}">
              <a14:hiddenFill xmlns:a14="http://schemas.microsoft.com/office/drawing/2010/main">
                <a:solidFill>
                  <a:srgbClr val="FFFFFF"/>
                </a:solidFill>
              </a14:hiddenFill>
            </a:ext>
          </a:extLst>
        </p:spPr>
      </p:pic>
      <p:pic>
        <p:nvPicPr>
          <p:cNvPr id="11" name="Picture 8" descr="An artist's impression of an asymptotic giant branch (AGB) star, a significant producer of space dust that a new study has found affects the star's brightness">
            <a:extLst>
              <a:ext uri="{FF2B5EF4-FFF2-40B4-BE49-F238E27FC236}">
                <a16:creationId xmlns:a16="http://schemas.microsoft.com/office/drawing/2014/main" id="{AD079322-5EDD-F99B-F7CD-2204AFD937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63" r="18370"/>
          <a:stretch/>
        </p:blipFill>
        <p:spPr bwMode="auto">
          <a:xfrm>
            <a:off x="2286030" y="2052172"/>
            <a:ext cx="1433390" cy="1477722"/>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DBD2C2-4134-8F60-A229-C2CA34EFF227}"/>
              </a:ext>
            </a:extLst>
          </p:cNvPr>
          <p:cNvSpPr txBox="1"/>
          <p:nvPr/>
        </p:nvSpPr>
        <p:spPr>
          <a:xfrm>
            <a:off x="5843910" y="4056765"/>
            <a:ext cx="3155980" cy="954107"/>
          </a:xfrm>
          <a:prstGeom prst="rect">
            <a:avLst/>
          </a:prstGeom>
          <a:noFill/>
        </p:spPr>
        <p:txBody>
          <a:bodyPr wrap="square">
            <a:spAutoFit/>
          </a:bodyPr>
          <a:lstStyle/>
          <a:p>
            <a:pPr algn="r"/>
            <a:r>
              <a:rPr lang="en-US" i="1" dirty="0">
                <a:solidFill>
                  <a:schemeClr val="tx1"/>
                </a:solidFill>
              </a:rPr>
              <a:t>Images: NASA, N. Liu, A. Davis.</a:t>
            </a:r>
          </a:p>
          <a:p>
            <a:pPr algn="r"/>
            <a:r>
              <a:rPr lang="en-US" i="1" dirty="0">
                <a:solidFill>
                  <a:schemeClr val="tx1"/>
                </a:solidFill>
              </a:rPr>
              <a:t>David A. Hardy</a:t>
            </a:r>
          </a:p>
          <a:p>
            <a:pPr algn="r"/>
            <a:r>
              <a:rPr lang="en-US" i="1" dirty="0">
                <a:solidFill>
                  <a:schemeClr val="tx1"/>
                </a:solidFill>
              </a:rPr>
              <a:t>Miyata, Tachinabana, et al. </a:t>
            </a:r>
          </a:p>
          <a:p>
            <a:pPr algn="r"/>
            <a:r>
              <a:rPr lang="en-US" i="1" dirty="0">
                <a:solidFill>
                  <a:schemeClr val="tx1"/>
                </a:solidFill>
              </a:rPr>
              <a:t>NASA Chandra X-ray Observatory.</a:t>
            </a:r>
          </a:p>
        </p:txBody>
      </p:sp>
      <p:sp>
        <p:nvSpPr>
          <p:cNvPr id="13" name="Content Placeholder 2">
            <a:extLst>
              <a:ext uri="{FF2B5EF4-FFF2-40B4-BE49-F238E27FC236}">
                <a16:creationId xmlns:a16="http://schemas.microsoft.com/office/drawing/2014/main" id="{92307670-88B6-5D76-F879-A9468229E2A5}"/>
              </a:ext>
            </a:extLst>
          </p:cNvPr>
          <p:cNvSpPr txBox="1">
            <a:spLocks/>
          </p:cNvSpPr>
          <p:nvPr/>
        </p:nvSpPr>
        <p:spPr>
          <a:xfrm>
            <a:off x="4063719" y="1691523"/>
            <a:ext cx="1455420" cy="895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Nova</a:t>
            </a:r>
          </a:p>
        </p:txBody>
      </p:sp>
      <p:sp>
        <p:nvSpPr>
          <p:cNvPr id="14" name="Content Placeholder 2">
            <a:extLst>
              <a:ext uri="{FF2B5EF4-FFF2-40B4-BE49-F238E27FC236}">
                <a16:creationId xmlns:a16="http://schemas.microsoft.com/office/drawing/2014/main" id="{3414E71F-8AD8-5FA9-DB3B-82E1F47081E1}"/>
              </a:ext>
            </a:extLst>
          </p:cNvPr>
          <p:cNvSpPr txBox="1">
            <a:spLocks/>
          </p:cNvSpPr>
          <p:nvPr/>
        </p:nvSpPr>
        <p:spPr>
          <a:xfrm>
            <a:off x="2383485" y="1691523"/>
            <a:ext cx="1368460" cy="367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AGB Star</a:t>
            </a:r>
          </a:p>
        </p:txBody>
      </p:sp>
      <p:pic>
        <p:nvPicPr>
          <p:cNvPr id="15" name="Picture 12" descr="Type Ia Supernovae">
            <a:extLst>
              <a:ext uri="{FF2B5EF4-FFF2-40B4-BE49-F238E27FC236}">
                <a16:creationId xmlns:a16="http://schemas.microsoft.com/office/drawing/2014/main" id="{CB97F269-712B-97A8-7ABE-5F7C9A0F5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22" y="2052173"/>
            <a:ext cx="2066742" cy="1477721"/>
          </a:xfrm>
          <a:prstGeom prst="round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68BFDE19-440A-CC73-3186-1A5BCCEE4F27}"/>
              </a:ext>
            </a:extLst>
          </p:cNvPr>
          <p:cNvSpPr txBox="1">
            <a:spLocks/>
          </p:cNvSpPr>
          <p:nvPr/>
        </p:nvSpPr>
        <p:spPr>
          <a:xfrm>
            <a:off x="408576" y="1691523"/>
            <a:ext cx="1802341" cy="45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Type 1a SN</a:t>
            </a:r>
          </a:p>
        </p:txBody>
      </p:sp>
      <p:pic>
        <p:nvPicPr>
          <p:cNvPr id="18" name="Picture 10" descr="GK Persei">
            <a:extLst>
              <a:ext uri="{FF2B5EF4-FFF2-40B4-BE49-F238E27FC236}">
                <a16:creationId xmlns:a16="http://schemas.microsoft.com/office/drawing/2014/main" id="{51A68B79-5074-9E07-3788-6D346F04A8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210" t="17999" r="9323" b="11667"/>
          <a:stretch/>
        </p:blipFill>
        <p:spPr bwMode="auto">
          <a:xfrm>
            <a:off x="3805864" y="2052172"/>
            <a:ext cx="1470718" cy="1477722"/>
          </a:xfrm>
          <a:prstGeom prst="roundRect">
            <a:avLst/>
          </a:prstGeom>
          <a:noFill/>
          <a:extLst>
            <a:ext uri="{909E8E84-426E-40DD-AFC4-6F175D3DCCD1}">
              <a14:hiddenFill xmlns:a14="http://schemas.microsoft.com/office/drawing/2010/main">
                <a:solidFill>
                  <a:srgbClr val="FFFFFF"/>
                </a:solidFill>
              </a14:hiddenFill>
            </a:ext>
          </a:extLst>
        </p:spPr>
      </p:pic>
      <p:sp>
        <p:nvSpPr>
          <p:cNvPr id="2" name="Google Shape;6568;p59">
            <a:extLst>
              <a:ext uri="{FF2B5EF4-FFF2-40B4-BE49-F238E27FC236}">
                <a16:creationId xmlns:a16="http://schemas.microsoft.com/office/drawing/2014/main" id="{CFB14BBB-1C0A-F1FC-00F1-7EF2959B2BA6}"/>
              </a:ext>
            </a:extLst>
          </p:cNvPr>
          <p:cNvSpPr/>
          <p:nvPr/>
        </p:nvSpPr>
        <p:spPr>
          <a:xfrm>
            <a:off x="1405488" y="3834884"/>
            <a:ext cx="708600" cy="708600"/>
          </a:xfrm>
          <a:prstGeom prst="ellipse">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6600;p59">
            <a:extLst>
              <a:ext uri="{FF2B5EF4-FFF2-40B4-BE49-F238E27FC236}">
                <a16:creationId xmlns:a16="http://schemas.microsoft.com/office/drawing/2014/main" id="{5368EBA3-5EB4-54A3-DE6B-A05E792693F1}"/>
              </a:ext>
            </a:extLst>
          </p:cNvPr>
          <p:cNvGrpSpPr/>
          <p:nvPr/>
        </p:nvGrpSpPr>
        <p:grpSpPr>
          <a:xfrm>
            <a:off x="1544251" y="3971043"/>
            <a:ext cx="431074" cy="436282"/>
            <a:chOff x="3296408" y="1915606"/>
            <a:chExt cx="431074" cy="436282"/>
          </a:xfrm>
        </p:grpSpPr>
        <p:sp>
          <p:nvSpPr>
            <p:cNvPr id="5" name="Google Shape;6601;p59">
              <a:extLst>
                <a:ext uri="{FF2B5EF4-FFF2-40B4-BE49-F238E27FC236}">
                  <a16:creationId xmlns:a16="http://schemas.microsoft.com/office/drawing/2014/main" id="{C3FCC0D4-A394-377D-4FD6-2D241C73A7DD}"/>
                </a:ext>
              </a:extLst>
            </p:cNvPr>
            <p:cNvSpPr/>
            <p:nvPr/>
          </p:nvSpPr>
          <p:spPr>
            <a:xfrm>
              <a:off x="3296408" y="1915606"/>
              <a:ext cx="200369" cy="201243"/>
            </a:xfrm>
            <a:custGeom>
              <a:avLst/>
              <a:gdLst/>
              <a:ahLst/>
              <a:cxnLst/>
              <a:rect l="l" t="t" r="r" b="b"/>
              <a:pathLst>
                <a:path w="5502" h="5526" extrusionOk="0">
                  <a:moveTo>
                    <a:pt x="2739" y="1"/>
                  </a:moveTo>
                  <a:cubicBezTo>
                    <a:pt x="2549" y="1"/>
                    <a:pt x="2406" y="167"/>
                    <a:pt x="2406" y="358"/>
                  </a:cubicBezTo>
                  <a:cubicBezTo>
                    <a:pt x="2406" y="1477"/>
                    <a:pt x="1477" y="2406"/>
                    <a:pt x="358" y="2406"/>
                  </a:cubicBezTo>
                  <a:lnTo>
                    <a:pt x="334" y="2406"/>
                  </a:lnTo>
                  <a:cubicBezTo>
                    <a:pt x="143" y="2406"/>
                    <a:pt x="1" y="2549"/>
                    <a:pt x="1" y="2739"/>
                  </a:cubicBezTo>
                  <a:cubicBezTo>
                    <a:pt x="1" y="2930"/>
                    <a:pt x="143" y="3097"/>
                    <a:pt x="334" y="3097"/>
                  </a:cubicBezTo>
                  <a:lnTo>
                    <a:pt x="358" y="3097"/>
                  </a:lnTo>
                  <a:cubicBezTo>
                    <a:pt x="1477" y="3097"/>
                    <a:pt x="2406" y="4002"/>
                    <a:pt x="2406" y="5145"/>
                  </a:cubicBezTo>
                  <a:lnTo>
                    <a:pt x="2406" y="5168"/>
                  </a:lnTo>
                  <a:cubicBezTo>
                    <a:pt x="2406" y="5359"/>
                    <a:pt x="2572" y="5526"/>
                    <a:pt x="2763" y="5526"/>
                  </a:cubicBezTo>
                  <a:cubicBezTo>
                    <a:pt x="2953" y="5526"/>
                    <a:pt x="3120" y="5359"/>
                    <a:pt x="3120" y="5168"/>
                  </a:cubicBezTo>
                  <a:lnTo>
                    <a:pt x="3120" y="5145"/>
                  </a:lnTo>
                  <a:cubicBezTo>
                    <a:pt x="3120" y="4597"/>
                    <a:pt x="3335" y="4097"/>
                    <a:pt x="3716" y="3692"/>
                  </a:cubicBezTo>
                  <a:cubicBezTo>
                    <a:pt x="4097" y="3311"/>
                    <a:pt x="4597" y="3120"/>
                    <a:pt x="5144" y="3120"/>
                  </a:cubicBezTo>
                  <a:cubicBezTo>
                    <a:pt x="5192" y="3120"/>
                    <a:pt x="5216" y="3097"/>
                    <a:pt x="5264" y="3097"/>
                  </a:cubicBezTo>
                  <a:cubicBezTo>
                    <a:pt x="5406" y="3049"/>
                    <a:pt x="5502" y="2930"/>
                    <a:pt x="5502" y="2763"/>
                  </a:cubicBezTo>
                  <a:cubicBezTo>
                    <a:pt x="5502" y="2573"/>
                    <a:pt x="5359" y="2406"/>
                    <a:pt x="5168" y="2406"/>
                  </a:cubicBezTo>
                  <a:lnTo>
                    <a:pt x="5121" y="2406"/>
                  </a:lnTo>
                  <a:cubicBezTo>
                    <a:pt x="4001" y="2406"/>
                    <a:pt x="3096" y="1477"/>
                    <a:pt x="3096" y="382"/>
                  </a:cubicBezTo>
                  <a:lnTo>
                    <a:pt x="3096" y="358"/>
                  </a:lnTo>
                  <a:cubicBezTo>
                    <a:pt x="3096" y="167"/>
                    <a:pt x="2953" y="1"/>
                    <a:pt x="2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602;p59">
              <a:extLst>
                <a:ext uri="{FF2B5EF4-FFF2-40B4-BE49-F238E27FC236}">
                  <a16:creationId xmlns:a16="http://schemas.microsoft.com/office/drawing/2014/main" id="{3DF0E759-7983-38DD-3C7D-993ADF02ECD4}"/>
                </a:ext>
              </a:extLst>
            </p:cNvPr>
            <p:cNvSpPr/>
            <p:nvPr/>
          </p:nvSpPr>
          <p:spPr>
            <a:xfrm>
              <a:off x="3362324" y="2150644"/>
              <a:ext cx="201243" cy="201243"/>
            </a:xfrm>
            <a:custGeom>
              <a:avLst/>
              <a:gdLst/>
              <a:ahLst/>
              <a:cxnLst/>
              <a:rect l="l" t="t" r="r" b="b"/>
              <a:pathLst>
                <a:path w="5526" h="5526" extrusionOk="0">
                  <a:moveTo>
                    <a:pt x="2763" y="0"/>
                  </a:moveTo>
                  <a:cubicBezTo>
                    <a:pt x="2572" y="0"/>
                    <a:pt x="2406" y="167"/>
                    <a:pt x="2406" y="358"/>
                  </a:cubicBezTo>
                  <a:cubicBezTo>
                    <a:pt x="2406" y="1477"/>
                    <a:pt x="1501" y="2382"/>
                    <a:pt x="381" y="2382"/>
                  </a:cubicBezTo>
                  <a:lnTo>
                    <a:pt x="358" y="2382"/>
                  </a:lnTo>
                  <a:cubicBezTo>
                    <a:pt x="167" y="2382"/>
                    <a:pt x="0" y="2549"/>
                    <a:pt x="0" y="2739"/>
                  </a:cubicBezTo>
                  <a:cubicBezTo>
                    <a:pt x="0" y="2930"/>
                    <a:pt x="167" y="3096"/>
                    <a:pt x="358" y="3096"/>
                  </a:cubicBezTo>
                  <a:lnTo>
                    <a:pt x="381" y="3096"/>
                  </a:lnTo>
                  <a:cubicBezTo>
                    <a:pt x="1501" y="3096"/>
                    <a:pt x="2406" y="4001"/>
                    <a:pt x="2406" y="5144"/>
                  </a:cubicBezTo>
                  <a:lnTo>
                    <a:pt x="2406" y="5168"/>
                  </a:lnTo>
                  <a:cubicBezTo>
                    <a:pt x="2406" y="5359"/>
                    <a:pt x="2572" y="5525"/>
                    <a:pt x="2763" y="5525"/>
                  </a:cubicBezTo>
                  <a:cubicBezTo>
                    <a:pt x="2953" y="5525"/>
                    <a:pt x="3120" y="5359"/>
                    <a:pt x="3120" y="5168"/>
                  </a:cubicBezTo>
                  <a:lnTo>
                    <a:pt x="3120" y="5144"/>
                  </a:lnTo>
                  <a:cubicBezTo>
                    <a:pt x="3120" y="4597"/>
                    <a:pt x="3334" y="4096"/>
                    <a:pt x="3715" y="3692"/>
                  </a:cubicBezTo>
                  <a:cubicBezTo>
                    <a:pt x="4096" y="3311"/>
                    <a:pt x="4620" y="3120"/>
                    <a:pt x="5144" y="3120"/>
                  </a:cubicBezTo>
                  <a:lnTo>
                    <a:pt x="5168" y="3120"/>
                  </a:lnTo>
                  <a:cubicBezTo>
                    <a:pt x="5359" y="3120"/>
                    <a:pt x="5525" y="2953"/>
                    <a:pt x="5525" y="2763"/>
                  </a:cubicBezTo>
                  <a:cubicBezTo>
                    <a:pt x="5525" y="2572"/>
                    <a:pt x="5359" y="2406"/>
                    <a:pt x="5168" y="2406"/>
                  </a:cubicBezTo>
                  <a:lnTo>
                    <a:pt x="5144" y="2406"/>
                  </a:lnTo>
                  <a:cubicBezTo>
                    <a:pt x="4025" y="2406"/>
                    <a:pt x="3120" y="1477"/>
                    <a:pt x="3120" y="358"/>
                  </a:cubicBezTo>
                  <a:cubicBezTo>
                    <a:pt x="3120" y="167"/>
                    <a:pt x="2953" y="0"/>
                    <a:pt x="2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03;p59">
              <a:extLst>
                <a:ext uri="{FF2B5EF4-FFF2-40B4-BE49-F238E27FC236}">
                  <a16:creationId xmlns:a16="http://schemas.microsoft.com/office/drawing/2014/main" id="{9A4AE75C-0701-AF90-CFDE-DF1DBB6225EE}"/>
                </a:ext>
              </a:extLst>
            </p:cNvPr>
            <p:cNvSpPr/>
            <p:nvPr/>
          </p:nvSpPr>
          <p:spPr>
            <a:xfrm>
              <a:off x="3527113" y="2009272"/>
              <a:ext cx="200369" cy="200369"/>
            </a:xfrm>
            <a:custGeom>
              <a:avLst/>
              <a:gdLst/>
              <a:ahLst/>
              <a:cxnLst/>
              <a:rect l="l" t="t" r="r" b="b"/>
              <a:pathLst>
                <a:path w="5502" h="5502" extrusionOk="0">
                  <a:moveTo>
                    <a:pt x="2763" y="1"/>
                  </a:moveTo>
                  <a:cubicBezTo>
                    <a:pt x="2548" y="1"/>
                    <a:pt x="2405" y="167"/>
                    <a:pt x="2405" y="358"/>
                  </a:cubicBezTo>
                  <a:cubicBezTo>
                    <a:pt x="2405" y="1477"/>
                    <a:pt x="1477" y="2382"/>
                    <a:pt x="357" y="2382"/>
                  </a:cubicBezTo>
                  <a:cubicBezTo>
                    <a:pt x="143" y="2382"/>
                    <a:pt x="0" y="2549"/>
                    <a:pt x="0" y="2739"/>
                  </a:cubicBezTo>
                  <a:cubicBezTo>
                    <a:pt x="0" y="2930"/>
                    <a:pt x="143" y="3097"/>
                    <a:pt x="357" y="3097"/>
                  </a:cubicBezTo>
                  <a:cubicBezTo>
                    <a:pt x="1477" y="3097"/>
                    <a:pt x="2405" y="4001"/>
                    <a:pt x="2405" y="5121"/>
                  </a:cubicBezTo>
                  <a:lnTo>
                    <a:pt x="2405" y="5168"/>
                  </a:lnTo>
                  <a:cubicBezTo>
                    <a:pt x="2405" y="5359"/>
                    <a:pt x="2548" y="5502"/>
                    <a:pt x="2763" y="5502"/>
                  </a:cubicBezTo>
                  <a:cubicBezTo>
                    <a:pt x="2953" y="5502"/>
                    <a:pt x="3096" y="5359"/>
                    <a:pt x="3096" y="5168"/>
                  </a:cubicBezTo>
                  <a:lnTo>
                    <a:pt x="3096" y="5145"/>
                  </a:lnTo>
                  <a:cubicBezTo>
                    <a:pt x="3096" y="4597"/>
                    <a:pt x="3310" y="4097"/>
                    <a:pt x="3715" y="3692"/>
                  </a:cubicBezTo>
                  <a:cubicBezTo>
                    <a:pt x="4096" y="3311"/>
                    <a:pt x="4596" y="3097"/>
                    <a:pt x="5144" y="3097"/>
                  </a:cubicBezTo>
                  <a:lnTo>
                    <a:pt x="5168" y="3097"/>
                  </a:lnTo>
                  <a:cubicBezTo>
                    <a:pt x="5358" y="3097"/>
                    <a:pt x="5501" y="2954"/>
                    <a:pt x="5501" y="2763"/>
                  </a:cubicBezTo>
                  <a:cubicBezTo>
                    <a:pt x="5501" y="2549"/>
                    <a:pt x="5358" y="2406"/>
                    <a:pt x="5168" y="2406"/>
                  </a:cubicBezTo>
                  <a:lnTo>
                    <a:pt x="5120" y="2406"/>
                  </a:lnTo>
                  <a:cubicBezTo>
                    <a:pt x="4025" y="2406"/>
                    <a:pt x="3096" y="1477"/>
                    <a:pt x="3096" y="358"/>
                  </a:cubicBezTo>
                  <a:cubicBezTo>
                    <a:pt x="3096" y="167"/>
                    <a:pt x="2953" y="1"/>
                    <a:pt x="2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Google Shape;6654;p60">
            <a:extLst>
              <a:ext uri="{FF2B5EF4-FFF2-40B4-BE49-F238E27FC236}">
                <a16:creationId xmlns:a16="http://schemas.microsoft.com/office/drawing/2014/main" id="{57B2AFDD-CD32-4D04-37A3-A851E6696A5D}"/>
              </a:ext>
            </a:extLst>
          </p:cNvPr>
          <p:cNvCxnSpPr>
            <a:cxnSpLocks/>
          </p:cNvCxnSpPr>
          <p:nvPr/>
        </p:nvCxnSpPr>
        <p:spPr>
          <a:xfrm flipV="1">
            <a:off x="2114088" y="3594618"/>
            <a:ext cx="2400227" cy="456906"/>
          </a:xfrm>
          <a:prstGeom prst="bentConnector3">
            <a:avLst>
              <a:gd name="adj1" fmla="val 50000"/>
            </a:avLst>
          </a:prstGeom>
          <a:noFill/>
          <a:ln w="9525" cap="flat" cmpd="sng">
            <a:solidFill>
              <a:schemeClr val="dk1"/>
            </a:solidFill>
            <a:prstDash val="solid"/>
            <a:round/>
            <a:headEnd type="oval" w="med" len="med"/>
            <a:tailEnd type="oval" w="med" len="med"/>
          </a:ln>
        </p:spPr>
      </p:cxnSp>
      <p:cxnSp>
        <p:nvCxnSpPr>
          <p:cNvPr id="22" name="Google Shape;6654;p60">
            <a:extLst>
              <a:ext uri="{FF2B5EF4-FFF2-40B4-BE49-F238E27FC236}">
                <a16:creationId xmlns:a16="http://schemas.microsoft.com/office/drawing/2014/main" id="{58709A55-0DC2-B7FA-A5D2-81763826781D}"/>
              </a:ext>
            </a:extLst>
          </p:cNvPr>
          <p:cNvCxnSpPr>
            <a:cxnSpLocks/>
          </p:cNvCxnSpPr>
          <p:nvPr/>
        </p:nvCxnSpPr>
        <p:spPr>
          <a:xfrm flipV="1">
            <a:off x="2018346" y="3585152"/>
            <a:ext cx="1003520" cy="331955"/>
          </a:xfrm>
          <a:prstGeom prst="bentConnector3">
            <a:avLst>
              <a:gd name="adj1" fmla="val 50000"/>
            </a:avLst>
          </a:prstGeom>
          <a:noFill/>
          <a:ln w="9525" cap="flat" cmpd="sng">
            <a:solidFill>
              <a:schemeClr val="dk1"/>
            </a:solidFill>
            <a:prstDash val="solid"/>
            <a:round/>
            <a:headEnd type="oval" w="med" len="med"/>
            <a:tailEnd type="oval" w="med" len="med"/>
          </a:ln>
        </p:spPr>
      </p:cxnSp>
      <p:cxnSp>
        <p:nvCxnSpPr>
          <p:cNvPr id="25" name="Google Shape;6654;p60">
            <a:extLst>
              <a:ext uri="{FF2B5EF4-FFF2-40B4-BE49-F238E27FC236}">
                <a16:creationId xmlns:a16="http://schemas.microsoft.com/office/drawing/2014/main" id="{E787EDE7-A731-7591-87F4-18B32F47CB57}"/>
              </a:ext>
            </a:extLst>
          </p:cNvPr>
          <p:cNvCxnSpPr>
            <a:cxnSpLocks/>
            <a:stCxn id="2" idx="1"/>
          </p:cNvCxnSpPr>
          <p:nvPr/>
        </p:nvCxnSpPr>
        <p:spPr>
          <a:xfrm rot="16200000" flipV="1">
            <a:off x="1190561" y="3619957"/>
            <a:ext cx="337849" cy="299550"/>
          </a:xfrm>
          <a:prstGeom prst="bentConnector3">
            <a:avLst>
              <a:gd name="adj1" fmla="val 50000"/>
            </a:avLst>
          </a:prstGeom>
          <a:noFill/>
          <a:ln w="9525" cap="flat" cmpd="sng">
            <a:solidFill>
              <a:schemeClr val="dk1"/>
            </a:solidFill>
            <a:prstDash val="solid"/>
            <a:round/>
            <a:headEnd type="oval" w="med" len="med"/>
            <a:tailEnd type="oval" w="med" len="med"/>
          </a:ln>
        </p:spPr>
      </p:cxnSp>
      <p:sp>
        <p:nvSpPr>
          <p:cNvPr id="33" name="Content Placeholder 2">
            <a:extLst>
              <a:ext uri="{FF2B5EF4-FFF2-40B4-BE49-F238E27FC236}">
                <a16:creationId xmlns:a16="http://schemas.microsoft.com/office/drawing/2014/main" id="{50CA062C-A872-0BB8-CD62-7B417333823D}"/>
              </a:ext>
            </a:extLst>
          </p:cNvPr>
          <p:cNvSpPr txBox="1">
            <a:spLocks/>
          </p:cNvSpPr>
          <p:nvPr/>
        </p:nvSpPr>
        <p:spPr>
          <a:xfrm>
            <a:off x="2114088" y="4146316"/>
            <a:ext cx="3324076" cy="4368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600"/>
              <a:buFont typeface="Nunito Light"/>
              <a:buChar char="●"/>
              <a:defRPr sz="16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1600"/>
              </a:spcBef>
              <a:spcAft>
                <a:spcPts val="0"/>
              </a:spcAft>
              <a:buClr>
                <a:srgbClr val="E76A28"/>
              </a:buClr>
              <a:buSzPts val="1500"/>
              <a:buFont typeface="Nunito Light"/>
              <a:buChar char="■"/>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1600"/>
              </a:spcBef>
              <a:spcAft>
                <a:spcPts val="0"/>
              </a:spcAft>
              <a:buClr>
                <a:srgbClr val="E76A28"/>
              </a:buClr>
              <a:buSzPts val="1500"/>
              <a:buFont typeface="Nunito Light"/>
              <a:buChar char="●"/>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1600"/>
              </a:spcBef>
              <a:spcAft>
                <a:spcPts val="0"/>
              </a:spcAft>
              <a:buClr>
                <a:srgbClr val="E76A28"/>
              </a:buClr>
              <a:buSzPts val="1400"/>
              <a:buFont typeface="Nunito Light"/>
              <a:buChar char="○"/>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1600"/>
              </a:spcBef>
              <a:spcAft>
                <a:spcPts val="0"/>
              </a:spcAft>
              <a:buClr>
                <a:srgbClr val="999999"/>
              </a:buClr>
              <a:buSzPts val="1400"/>
              <a:buFont typeface="Nunito Light"/>
              <a:buChar char="■"/>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1600"/>
              </a:spcBef>
              <a:spcAft>
                <a:spcPts val="0"/>
              </a:spcAft>
              <a:buClr>
                <a:srgbClr val="999999"/>
              </a:buClr>
              <a:buSzPts val="1300"/>
              <a:buFont typeface="Nunito Light"/>
              <a:buChar char="●"/>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1600"/>
              </a:spcBef>
              <a:spcAft>
                <a:spcPts val="0"/>
              </a:spcAft>
              <a:buClr>
                <a:srgbClr val="999999"/>
              </a:buClr>
              <a:buSzPts val="1300"/>
              <a:buFont typeface="Nunito Light"/>
              <a:buChar char="○"/>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1600"/>
              </a:spcBef>
              <a:spcAft>
                <a:spcPts val="1600"/>
              </a:spcAft>
              <a:buClr>
                <a:srgbClr val="999999"/>
              </a:buClr>
              <a:buSzPts val="1400"/>
              <a:buFont typeface="Nunito Light"/>
              <a:buChar char="■"/>
              <a:defRPr sz="1400" b="0" i="0" u="none" strike="noStrike" cap="none">
                <a:solidFill>
                  <a:schemeClr val="dk1"/>
                </a:solidFill>
                <a:latin typeface="Cabin"/>
                <a:ea typeface="Cabin"/>
                <a:cs typeface="Cabin"/>
                <a:sym typeface="Cabin"/>
              </a:defRPr>
            </a:lvl9pPr>
          </a:lstStyle>
          <a:p>
            <a:pPr marL="0" indent="0">
              <a:buFont typeface="Nunito Light"/>
              <a:buNone/>
            </a:pPr>
            <a:r>
              <a:rPr lang="en-US" sz="1800" dirty="0"/>
              <a:t>Different isotopic compositions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pic>
        <p:nvPicPr>
          <p:cNvPr id="26" name="Picture 25">
            <a:extLst>
              <a:ext uri="{FF2B5EF4-FFF2-40B4-BE49-F238E27FC236}">
                <a16:creationId xmlns:a16="http://schemas.microsoft.com/office/drawing/2014/main" id="{13A4D803-A4EB-0A4C-AF16-081C4237DABF}"/>
              </a:ext>
            </a:extLst>
          </p:cNvPr>
          <p:cNvPicPr>
            <a:picLocks noChangeAspect="1"/>
          </p:cNvPicPr>
          <p:nvPr/>
        </p:nvPicPr>
        <p:blipFill>
          <a:blip r:embed="rId3"/>
          <a:stretch>
            <a:fillRect/>
          </a:stretch>
        </p:blipFill>
        <p:spPr>
          <a:xfrm>
            <a:off x="4592383" y="823165"/>
            <a:ext cx="376103" cy="2110017"/>
          </a:xfrm>
          <a:prstGeom prst="rect">
            <a:avLst/>
          </a:prstGeom>
        </p:spPr>
      </p:pic>
      <p:pic>
        <p:nvPicPr>
          <p:cNvPr id="25" name="Picture 24">
            <a:extLst>
              <a:ext uri="{FF2B5EF4-FFF2-40B4-BE49-F238E27FC236}">
                <a16:creationId xmlns:a16="http://schemas.microsoft.com/office/drawing/2014/main" id="{65622B9E-F713-63B0-4C95-570488DB5596}"/>
              </a:ext>
            </a:extLst>
          </p:cNvPr>
          <p:cNvPicPr>
            <a:picLocks noChangeAspect="1"/>
          </p:cNvPicPr>
          <p:nvPr/>
        </p:nvPicPr>
        <p:blipFill>
          <a:blip r:embed="rId3"/>
          <a:stretch>
            <a:fillRect/>
          </a:stretch>
        </p:blipFill>
        <p:spPr>
          <a:xfrm>
            <a:off x="4656582" y="2583864"/>
            <a:ext cx="4235361" cy="349318"/>
          </a:xfrm>
          <a:prstGeom prst="rect">
            <a:avLst/>
          </a:prstGeom>
        </p:spPr>
      </p:pic>
      <p:pic>
        <p:nvPicPr>
          <p:cNvPr id="6" name="Picture 5">
            <a:extLst>
              <a:ext uri="{FF2B5EF4-FFF2-40B4-BE49-F238E27FC236}">
                <a16:creationId xmlns:a16="http://schemas.microsoft.com/office/drawing/2014/main" id="{14283826-AFAF-A35A-CED1-A86EF6AB5269}"/>
              </a:ext>
            </a:extLst>
          </p:cNvPr>
          <p:cNvPicPr>
            <a:picLocks noChangeAspect="1"/>
          </p:cNvPicPr>
          <p:nvPr/>
        </p:nvPicPr>
        <p:blipFill>
          <a:blip r:embed="rId3"/>
          <a:stretch>
            <a:fillRect/>
          </a:stretch>
        </p:blipFill>
        <p:spPr>
          <a:xfrm>
            <a:off x="106447" y="739037"/>
            <a:ext cx="376103" cy="3059085"/>
          </a:xfrm>
          <a:prstGeom prst="rect">
            <a:avLst/>
          </a:prstGeom>
        </p:spPr>
      </p:pic>
      <p:pic>
        <p:nvPicPr>
          <p:cNvPr id="4" name="Picture 3">
            <a:extLst>
              <a:ext uri="{FF2B5EF4-FFF2-40B4-BE49-F238E27FC236}">
                <a16:creationId xmlns:a16="http://schemas.microsoft.com/office/drawing/2014/main" id="{7F283D71-B432-A5CA-71C4-F96BF16BDC99}"/>
              </a:ext>
            </a:extLst>
          </p:cNvPr>
          <p:cNvPicPr>
            <a:picLocks noChangeAspect="1"/>
          </p:cNvPicPr>
          <p:nvPr/>
        </p:nvPicPr>
        <p:blipFill>
          <a:blip r:embed="rId3"/>
          <a:stretch>
            <a:fillRect/>
          </a:stretch>
        </p:blipFill>
        <p:spPr>
          <a:xfrm>
            <a:off x="278301" y="3587648"/>
            <a:ext cx="4071269" cy="210474"/>
          </a:xfrm>
          <a:prstGeom prst="rect">
            <a:avLst/>
          </a:prstGeom>
        </p:spPr>
      </p:pic>
      <p:sp>
        <p:nvSpPr>
          <p:cNvPr id="6154" name="Google Shape;6154;p42"/>
          <p:cNvSpPr txBox="1">
            <a:spLocks noGrp="1"/>
          </p:cNvSpPr>
          <p:nvPr>
            <p:ph type="title"/>
          </p:nvPr>
        </p:nvSpPr>
        <p:spPr>
          <a:xfrm>
            <a:off x="720000" y="-1400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Magnesium Isotope Space</a:t>
            </a:r>
            <a:endParaRPr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A4310A8E-C861-3185-ECF8-4FB230B5F3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301" y="739037"/>
            <a:ext cx="4071269" cy="2878740"/>
          </a:xfrm>
          <a:prstGeom prst="rect">
            <a:avLst/>
          </a:prstGeom>
          <a:noFill/>
          <a:ln>
            <a:noFill/>
          </a:ln>
        </p:spPr>
      </p:pic>
      <p:pic>
        <p:nvPicPr>
          <p:cNvPr id="8" name="Picture 7">
            <a:extLst>
              <a:ext uri="{FF2B5EF4-FFF2-40B4-BE49-F238E27FC236}">
                <a16:creationId xmlns:a16="http://schemas.microsoft.com/office/drawing/2014/main" id="{A8436BF6-ADD3-DBE1-844D-21564E2768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6584" y="823165"/>
            <a:ext cx="4235360" cy="1954329"/>
          </a:xfrm>
          <a:prstGeom prst="rect">
            <a:avLst/>
          </a:prstGeom>
          <a:noFill/>
          <a:ln>
            <a:noFill/>
          </a:ln>
        </p:spPr>
      </p:pic>
      <p:grpSp>
        <p:nvGrpSpPr>
          <p:cNvPr id="9" name="Google Shape;6314;p47">
            <a:extLst>
              <a:ext uri="{FF2B5EF4-FFF2-40B4-BE49-F238E27FC236}">
                <a16:creationId xmlns:a16="http://schemas.microsoft.com/office/drawing/2014/main" id="{D49C8F42-D15C-C3F3-1647-215DC2F8ABE6}"/>
              </a:ext>
            </a:extLst>
          </p:cNvPr>
          <p:cNvGrpSpPr/>
          <p:nvPr/>
        </p:nvGrpSpPr>
        <p:grpSpPr>
          <a:xfrm>
            <a:off x="321617" y="4195298"/>
            <a:ext cx="435408" cy="435408"/>
            <a:chOff x="6176595" y="3976217"/>
            <a:chExt cx="435408" cy="435408"/>
          </a:xfrm>
        </p:grpSpPr>
        <p:sp>
          <p:nvSpPr>
            <p:cNvPr id="10" name="Google Shape;6315;p47">
              <a:extLst>
                <a:ext uri="{FF2B5EF4-FFF2-40B4-BE49-F238E27FC236}">
                  <a16:creationId xmlns:a16="http://schemas.microsoft.com/office/drawing/2014/main" id="{8F822C3C-11A4-97F4-08B3-F02A9D8653C3}"/>
                </a:ext>
              </a:extLst>
            </p:cNvPr>
            <p:cNvSpPr/>
            <p:nvPr/>
          </p:nvSpPr>
          <p:spPr>
            <a:xfrm>
              <a:off x="6176595" y="3976217"/>
              <a:ext cx="435408" cy="435408"/>
            </a:xfrm>
            <a:custGeom>
              <a:avLst/>
              <a:gdLst/>
              <a:ahLst/>
              <a:cxnLst/>
              <a:rect l="l" t="t" r="r" b="b"/>
              <a:pathLst>
                <a:path w="11956" h="11956" extrusionOk="0">
                  <a:moveTo>
                    <a:pt x="5978" y="1406"/>
                  </a:moveTo>
                  <a:cubicBezTo>
                    <a:pt x="8502" y="1406"/>
                    <a:pt x="10550" y="3454"/>
                    <a:pt x="10550" y="5978"/>
                  </a:cubicBezTo>
                  <a:cubicBezTo>
                    <a:pt x="10550" y="8502"/>
                    <a:pt x="8502" y="10550"/>
                    <a:pt x="5978" y="10550"/>
                  </a:cubicBezTo>
                  <a:cubicBezTo>
                    <a:pt x="3454" y="10550"/>
                    <a:pt x="1405" y="8502"/>
                    <a:pt x="1405" y="5978"/>
                  </a:cubicBezTo>
                  <a:cubicBezTo>
                    <a:pt x="1405" y="3454"/>
                    <a:pt x="3454" y="1406"/>
                    <a:pt x="5978" y="1406"/>
                  </a:cubicBezTo>
                  <a:close/>
                  <a:moveTo>
                    <a:pt x="5978" y="1"/>
                  </a:moveTo>
                  <a:cubicBezTo>
                    <a:pt x="4382" y="1"/>
                    <a:pt x="2882" y="620"/>
                    <a:pt x="1739" y="1739"/>
                  </a:cubicBezTo>
                  <a:cubicBezTo>
                    <a:pt x="620" y="2882"/>
                    <a:pt x="0" y="4382"/>
                    <a:pt x="0" y="5978"/>
                  </a:cubicBezTo>
                  <a:cubicBezTo>
                    <a:pt x="0" y="8359"/>
                    <a:pt x="239" y="10074"/>
                    <a:pt x="739" y="11050"/>
                  </a:cubicBezTo>
                  <a:cubicBezTo>
                    <a:pt x="1167" y="11908"/>
                    <a:pt x="1667" y="11955"/>
                    <a:pt x="1739" y="11955"/>
                  </a:cubicBezTo>
                  <a:cubicBezTo>
                    <a:pt x="1858" y="11955"/>
                    <a:pt x="1977" y="11908"/>
                    <a:pt x="2025" y="11813"/>
                  </a:cubicBezTo>
                  <a:cubicBezTo>
                    <a:pt x="2096" y="11717"/>
                    <a:pt x="2120" y="11598"/>
                    <a:pt x="2072" y="11503"/>
                  </a:cubicBezTo>
                  <a:cubicBezTo>
                    <a:pt x="2001" y="11289"/>
                    <a:pt x="2001" y="10979"/>
                    <a:pt x="2072" y="10908"/>
                  </a:cubicBezTo>
                  <a:cubicBezTo>
                    <a:pt x="2096" y="10884"/>
                    <a:pt x="2150" y="10860"/>
                    <a:pt x="2245" y="10860"/>
                  </a:cubicBezTo>
                  <a:cubicBezTo>
                    <a:pt x="2340" y="10860"/>
                    <a:pt x="2477" y="10884"/>
                    <a:pt x="2668" y="10955"/>
                  </a:cubicBezTo>
                  <a:cubicBezTo>
                    <a:pt x="3644" y="11598"/>
                    <a:pt x="4787" y="11955"/>
                    <a:pt x="5978" y="11955"/>
                  </a:cubicBezTo>
                  <a:cubicBezTo>
                    <a:pt x="7573" y="11955"/>
                    <a:pt x="9074" y="11336"/>
                    <a:pt x="10193" y="10193"/>
                  </a:cubicBezTo>
                  <a:cubicBezTo>
                    <a:pt x="11336" y="9074"/>
                    <a:pt x="11955" y="7574"/>
                    <a:pt x="11955" y="5978"/>
                  </a:cubicBezTo>
                  <a:cubicBezTo>
                    <a:pt x="11955" y="3573"/>
                    <a:pt x="11693" y="1882"/>
                    <a:pt x="11217" y="882"/>
                  </a:cubicBezTo>
                  <a:cubicBezTo>
                    <a:pt x="10788" y="24"/>
                    <a:pt x="10288" y="1"/>
                    <a:pt x="10193" y="1"/>
                  </a:cubicBezTo>
                  <a:cubicBezTo>
                    <a:pt x="10074" y="1"/>
                    <a:pt x="9979" y="48"/>
                    <a:pt x="9907" y="144"/>
                  </a:cubicBezTo>
                  <a:cubicBezTo>
                    <a:pt x="9836" y="239"/>
                    <a:pt x="9836" y="334"/>
                    <a:pt x="9860" y="453"/>
                  </a:cubicBezTo>
                  <a:cubicBezTo>
                    <a:pt x="9931" y="667"/>
                    <a:pt x="9955" y="977"/>
                    <a:pt x="9883" y="1048"/>
                  </a:cubicBezTo>
                  <a:cubicBezTo>
                    <a:pt x="9861" y="1071"/>
                    <a:pt x="9814" y="1087"/>
                    <a:pt x="9731" y="1087"/>
                  </a:cubicBezTo>
                  <a:cubicBezTo>
                    <a:pt x="9635" y="1087"/>
                    <a:pt x="9493" y="1065"/>
                    <a:pt x="9288" y="1001"/>
                  </a:cubicBezTo>
                  <a:cubicBezTo>
                    <a:pt x="8312" y="334"/>
                    <a:pt x="7169" y="1"/>
                    <a:pt x="59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16;p47">
              <a:extLst>
                <a:ext uri="{FF2B5EF4-FFF2-40B4-BE49-F238E27FC236}">
                  <a16:creationId xmlns:a16="http://schemas.microsoft.com/office/drawing/2014/main" id="{D5BD3BD7-C7CD-10F3-ED61-75724BCDC17D}"/>
                </a:ext>
              </a:extLst>
            </p:cNvPr>
            <p:cNvSpPr/>
            <p:nvPr/>
          </p:nvSpPr>
          <p:spPr>
            <a:xfrm>
              <a:off x="6252927" y="4052548"/>
              <a:ext cx="281871" cy="281871"/>
            </a:xfrm>
            <a:custGeom>
              <a:avLst/>
              <a:gdLst/>
              <a:ahLst/>
              <a:cxnLst/>
              <a:rect l="l" t="t" r="r" b="b"/>
              <a:pathLst>
                <a:path w="7740" h="7740" extrusionOk="0">
                  <a:moveTo>
                    <a:pt x="3882" y="715"/>
                  </a:moveTo>
                  <a:cubicBezTo>
                    <a:pt x="5620" y="715"/>
                    <a:pt x="7049" y="2144"/>
                    <a:pt x="7049" y="3882"/>
                  </a:cubicBezTo>
                  <a:cubicBezTo>
                    <a:pt x="7049" y="5620"/>
                    <a:pt x="5620" y="7049"/>
                    <a:pt x="3882" y="7049"/>
                  </a:cubicBezTo>
                  <a:cubicBezTo>
                    <a:pt x="2143" y="7049"/>
                    <a:pt x="715" y="5620"/>
                    <a:pt x="715" y="3882"/>
                  </a:cubicBezTo>
                  <a:cubicBezTo>
                    <a:pt x="715" y="2144"/>
                    <a:pt x="2143" y="715"/>
                    <a:pt x="3882" y="715"/>
                  </a:cubicBezTo>
                  <a:close/>
                  <a:moveTo>
                    <a:pt x="3882" y="0"/>
                  </a:moveTo>
                  <a:cubicBezTo>
                    <a:pt x="1739" y="0"/>
                    <a:pt x="0" y="1739"/>
                    <a:pt x="0" y="3882"/>
                  </a:cubicBezTo>
                  <a:cubicBezTo>
                    <a:pt x="0" y="6002"/>
                    <a:pt x="1739" y="7740"/>
                    <a:pt x="3882" y="7740"/>
                  </a:cubicBezTo>
                  <a:cubicBezTo>
                    <a:pt x="6001" y="7740"/>
                    <a:pt x="7740" y="6002"/>
                    <a:pt x="7740" y="3882"/>
                  </a:cubicBezTo>
                  <a:cubicBezTo>
                    <a:pt x="7740" y="1739"/>
                    <a:pt x="6001" y="0"/>
                    <a:pt x="3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17;p47">
              <a:extLst>
                <a:ext uri="{FF2B5EF4-FFF2-40B4-BE49-F238E27FC236}">
                  <a16:creationId xmlns:a16="http://schemas.microsoft.com/office/drawing/2014/main" id="{78E5FA4A-4943-EB6F-2172-BE45B5ED6564}"/>
                </a:ext>
              </a:extLst>
            </p:cNvPr>
            <p:cNvSpPr/>
            <p:nvPr/>
          </p:nvSpPr>
          <p:spPr>
            <a:xfrm>
              <a:off x="6304093" y="4103715"/>
              <a:ext cx="179538" cy="179538"/>
            </a:xfrm>
            <a:custGeom>
              <a:avLst/>
              <a:gdLst/>
              <a:ahLst/>
              <a:cxnLst/>
              <a:rect l="l" t="t" r="r" b="b"/>
              <a:pathLst>
                <a:path w="4930" h="4930" extrusionOk="0">
                  <a:moveTo>
                    <a:pt x="2477" y="0"/>
                  </a:moveTo>
                  <a:cubicBezTo>
                    <a:pt x="1119" y="0"/>
                    <a:pt x="0" y="1120"/>
                    <a:pt x="0" y="2477"/>
                  </a:cubicBezTo>
                  <a:cubicBezTo>
                    <a:pt x="0" y="3834"/>
                    <a:pt x="1119" y="4930"/>
                    <a:pt x="2477" y="4930"/>
                  </a:cubicBezTo>
                  <a:cubicBezTo>
                    <a:pt x="3834" y="4930"/>
                    <a:pt x="4930" y="3834"/>
                    <a:pt x="4930" y="2477"/>
                  </a:cubicBezTo>
                  <a:cubicBezTo>
                    <a:pt x="4930" y="1810"/>
                    <a:pt x="4668" y="1191"/>
                    <a:pt x="4215" y="739"/>
                  </a:cubicBezTo>
                  <a:cubicBezTo>
                    <a:pt x="3739" y="262"/>
                    <a:pt x="3120" y="0"/>
                    <a:pt x="2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6733;p65">
            <a:extLst>
              <a:ext uri="{FF2B5EF4-FFF2-40B4-BE49-F238E27FC236}">
                <a16:creationId xmlns:a16="http://schemas.microsoft.com/office/drawing/2014/main" id="{20F4A9BD-7D2A-EEAA-B2CC-A71892644609}"/>
              </a:ext>
            </a:extLst>
          </p:cNvPr>
          <p:cNvSpPr txBox="1"/>
          <p:nvPr/>
        </p:nvSpPr>
        <p:spPr>
          <a:xfrm>
            <a:off x="397732" y="3803535"/>
            <a:ext cx="4973800" cy="281871"/>
          </a:xfrm>
          <a:prstGeom prst="rect">
            <a:avLst/>
          </a:prstGeom>
          <a:noFill/>
          <a:ln>
            <a:noFill/>
          </a:ln>
        </p:spPr>
        <p:txBody>
          <a:bodyPr spcFirstLastPara="1" wrap="square" lIns="91425" tIns="91425" rIns="91425" bIns="91425" anchor="t" anchorCtr="0">
            <a:noAutofit/>
          </a:bodyPr>
          <a:lstStyle/>
          <a:p>
            <a:pPr lvl="0" algn="ctr"/>
            <a:r>
              <a:rPr lang="en-US" sz="2000" b="1" dirty="0">
                <a:solidFill>
                  <a:schemeClr val="tx1"/>
                </a:solidFill>
                <a:latin typeface="Syne" panose="020B0604020202020204" charset="0"/>
              </a:rPr>
              <a:t>15 M⊙ progenitor, 3-D CCSN model, induced asymmetric explosion geometry</a:t>
            </a:r>
            <a:endParaRPr sz="2000" b="1" dirty="0">
              <a:solidFill>
                <a:schemeClr val="tx1"/>
              </a:solidFill>
              <a:latin typeface="Syne" panose="020B0604020202020204" charset="0"/>
              <a:ea typeface="Syne"/>
              <a:cs typeface="Syne"/>
              <a:sym typeface="Syne"/>
            </a:endParaRPr>
          </a:p>
        </p:txBody>
      </p:sp>
      <p:sp>
        <p:nvSpPr>
          <p:cNvPr id="5" name="TextBox 4">
            <a:extLst>
              <a:ext uri="{FF2B5EF4-FFF2-40B4-BE49-F238E27FC236}">
                <a16:creationId xmlns:a16="http://schemas.microsoft.com/office/drawing/2014/main" id="{A2009646-9AA5-10C8-61B9-1B7AB9BFF0D6}"/>
              </a:ext>
            </a:extLst>
          </p:cNvPr>
          <p:cNvSpPr txBox="1"/>
          <p:nvPr/>
        </p:nvSpPr>
        <p:spPr>
          <a:xfrm>
            <a:off x="4849055" y="3112917"/>
            <a:ext cx="3991870" cy="1754326"/>
          </a:xfrm>
          <a:prstGeom prst="rect">
            <a:avLst/>
          </a:prstGeom>
          <a:noFill/>
        </p:spPr>
        <p:txBody>
          <a:bodyPr wrap="square">
            <a:spAutoFit/>
          </a:bodyPr>
          <a:lstStyle/>
          <a:p>
            <a:pPr algn="ctr"/>
            <a:r>
              <a:rPr lang="en-US" sz="1800" dirty="0">
                <a:solidFill>
                  <a:schemeClr val="tx1"/>
                </a:solidFill>
                <a:latin typeface="Cabin" panose="020B0604020202020204" charset="0"/>
              </a:rPr>
              <a:t>Loop clumps positioned in a ring structure</a:t>
            </a:r>
          </a:p>
          <a:p>
            <a:pPr algn="ctr"/>
            <a:endParaRPr lang="en-US" sz="1800" dirty="0">
              <a:solidFill>
                <a:schemeClr val="tx1"/>
              </a:solidFill>
              <a:latin typeface="Cabin" panose="020B0604020202020204" charset="0"/>
            </a:endParaRPr>
          </a:p>
          <a:p>
            <a:pPr algn="ctr"/>
            <a:r>
              <a:rPr lang="en-US" sz="1800" dirty="0">
                <a:solidFill>
                  <a:schemeClr val="tx1"/>
                </a:solidFill>
                <a:latin typeface="Cabin" panose="020B0604020202020204" charset="0"/>
              </a:rPr>
              <a:t>radius of ~3 au</a:t>
            </a:r>
          </a:p>
          <a:p>
            <a:pPr algn="ctr"/>
            <a:endParaRPr lang="en-US" sz="1800" dirty="0">
              <a:solidFill>
                <a:schemeClr val="tx1"/>
              </a:solidFill>
              <a:latin typeface="Cabin" panose="020B0604020202020204" charset="0"/>
            </a:endParaRPr>
          </a:p>
          <a:p>
            <a:pPr algn="ctr"/>
            <a:r>
              <a:rPr lang="en-US" sz="1800" dirty="0">
                <a:solidFill>
                  <a:schemeClr val="tx1"/>
                </a:solidFill>
                <a:latin typeface="Cabin" panose="020B0604020202020204" charset="0"/>
              </a:rPr>
              <a:t>~43 hours after collapse</a:t>
            </a:r>
          </a:p>
        </p:txBody>
      </p:sp>
      <p:pic>
        <p:nvPicPr>
          <p:cNvPr id="2" name="Picture 1">
            <a:extLst>
              <a:ext uri="{FF2B5EF4-FFF2-40B4-BE49-F238E27FC236}">
                <a16:creationId xmlns:a16="http://schemas.microsoft.com/office/drawing/2014/main" id="{9EAE36A7-671E-2125-6E75-A297AA9ABC6A}"/>
              </a:ext>
            </a:extLst>
          </p:cNvPr>
          <p:cNvPicPr>
            <a:picLocks noChangeAspect="1"/>
          </p:cNvPicPr>
          <p:nvPr/>
        </p:nvPicPr>
        <p:blipFill>
          <a:blip r:embed="rId6"/>
          <a:stretch>
            <a:fillRect/>
          </a:stretch>
        </p:blipFill>
        <p:spPr>
          <a:xfrm>
            <a:off x="106447" y="1624375"/>
            <a:ext cx="343708" cy="1057066"/>
          </a:xfrm>
          <a:prstGeom prst="rect">
            <a:avLst/>
          </a:prstGeom>
        </p:spPr>
      </p:pic>
      <p:pic>
        <p:nvPicPr>
          <p:cNvPr id="3" name="Picture 2">
            <a:extLst>
              <a:ext uri="{FF2B5EF4-FFF2-40B4-BE49-F238E27FC236}">
                <a16:creationId xmlns:a16="http://schemas.microsoft.com/office/drawing/2014/main" id="{701CDFD4-C376-A3E9-93A4-534F09F4ACA0}"/>
              </a:ext>
            </a:extLst>
          </p:cNvPr>
          <p:cNvPicPr>
            <a:picLocks noChangeAspect="1"/>
          </p:cNvPicPr>
          <p:nvPr/>
        </p:nvPicPr>
        <p:blipFill>
          <a:blip r:embed="rId7"/>
          <a:stretch>
            <a:fillRect/>
          </a:stretch>
        </p:blipFill>
        <p:spPr>
          <a:xfrm>
            <a:off x="1831965" y="3435512"/>
            <a:ext cx="1032496" cy="293446"/>
          </a:xfrm>
          <a:prstGeom prst="rect">
            <a:avLst/>
          </a:prstGeom>
        </p:spPr>
      </p:pic>
      <p:pic>
        <p:nvPicPr>
          <p:cNvPr id="14" name="Picture 13">
            <a:extLst>
              <a:ext uri="{FF2B5EF4-FFF2-40B4-BE49-F238E27FC236}">
                <a16:creationId xmlns:a16="http://schemas.microsoft.com/office/drawing/2014/main" id="{85A9DC51-52E8-91C5-6BFE-29AC83E30B9D}"/>
              </a:ext>
            </a:extLst>
          </p:cNvPr>
          <p:cNvPicPr>
            <a:picLocks noChangeAspect="1"/>
          </p:cNvPicPr>
          <p:nvPr/>
        </p:nvPicPr>
        <p:blipFill>
          <a:blip r:embed="rId8"/>
          <a:stretch>
            <a:fillRect/>
          </a:stretch>
        </p:blipFill>
        <p:spPr>
          <a:xfrm>
            <a:off x="720000" y="858521"/>
            <a:ext cx="772623" cy="607061"/>
          </a:xfrm>
          <a:prstGeom prst="rect">
            <a:avLst/>
          </a:prstGeom>
        </p:spPr>
      </p:pic>
      <p:pic>
        <p:nvPicPr>
          <p:cNvPr id="16" name="Picture 15">
            <a:extLst>
              <a:ext uri="{FF2B5EF4-FFF2-40B4-BE49-F238E27FC236}">
                <a16:creationId xmlns:a16="http://schemas.microsoft.com/office/drawing/2014/main" id="{5FEAAE61-E66E-C9D3-289A-F4ADC5ECBD69}"/>
              </a:ext>
            </a:extLst>
          </p:cNvPr>
          <p:cNvPicPr>
            <a:picLocks noChangeAspect="1"/>
          </p:cNvPicPr>
          <p:nvPr/>
        </p:nvPicPr>
        <p:blipFill>
          <a:blip r:embed="rId9"/>
          <a:stretch>
            <a:fillRect/>
          </a:stretch>
        </p:blipFill>
        <p:spPr>
          <a:xfrm>
            <a:off x="4647928" y="1066457"/>
            <a:ext cx="172042" cy="1036552"/>
          </a:xfrm>
          <a:prstGeom prst="rect">
            <a:avLst/>
          </a:prstGeom>
        </p:spPr>
      </p:pic>
      <p:pic>
        <p:nvPicPr>
          <p:cNvPr id="18" name="Picture 17">
            <a:extLst>
              <a:ext uri="{FF2B5EF4-FFF2-40B4-BE49-F238E27FC236}">
                <a16:creationId xmlns:a16="http://schemas.microsoft.com/office/drawing/2014/main" id="{AAC693C3-B251-BED1-A9B7-A4F9E54FDFF0}"/>
              </a:ext>
            </a:extLst>
          </p:cNvPr>
          <p:cNvPicPr>
            <a:picLocks noChangeAspect="1"/>
          </p:cNvPicPr>
          <p:nvPr/>
        </p:nvPicPr>
        <p:blipFill>
          <a:blip r:embed="rId10"/>
          <a:srcRect l="2" r="16433"/>
          <a:stretch>
            <a:fillRect/>
          </a:stretch>
        </p:blipFill>
        <p:spPr>
          <a:xfrm>
            <a:off x="6574257" y="1110025"/>
            <a:ext cx="135022" cy="1028699"/>
          </a:xfrm>
          <a:prstGeom prst="rect">
            <a:avLst/>
          </a:prstGeom>
        </p:spPr>
      </p:pic>
      <p:pic>
        <p:nvPicPr>
          <p:cNvPr id="23" name="Picture 22">
            <a:extLst>
              <a:ext uri="{FF2B5EF4-FFF2-40B4-BE49-F238E27FC236}">
                <a16:creationId xmlns:a16="http://schemas.microsoft.com/office/drawing/2014/main" id="{B7F4C804-AE46-1F84-69D9-B35AC03CD845}"/>
              </a:ext>
            </a:extLst>
          </p:cNvPr>
          <p:cNvPicPr>
            <a:picLocks noChangeAspect="1"/>
          </p:cNvPicPr>
          <p:nvPr/>
        </p:nvPicPr>
        <p:blipFill>
          <a:blip r:embed="rId11"/>
          <a:stretch>
            <a:fillRect/>
          </a:stretch>
        </p:blipFill>
        <p:spPr>
          <a:xfrm>
            <a:off x="7187454" y="2628266"/>
            <a:ext cx="1036552" cy="167048"/>
          </a:xfrm>
          <a:prstGeom prst="rect">
            <a:avLst/>
          </a:prstGeom>
        </p:spPr>
      </p:pic>
      <p:pic>
        <p:nvPicPr>
          <p:cNvPr id="24" name="Picture 23">
            <a:extLst>
              <a:ext uri="{FF2B5EF4-FFF2-40B4-BE49-F238E27FC236}">
                <a16:creationId xmlns:a16="http://schemas.microsoft.com/office/drawing/2014/main" id="{D18DA143-0D07-B86F-9F09-D93DC9B6D4A8}"/>
              </a:ext>
            </a:extLst>
          </p:cNvPr>
          <p:cNvPicPr>
            <a:picLocks noChangeAspect="1"/>
          </p:cNvPicPr>
          <p:nvPr/>
        </p:nvPicPr>
        <p:blipFill>
          <a:blip r:embed="rId11"/>
          <a:stretch>
            <a:fillRect/>
          </a:stretch>
        </p:blipFill>
        <p:spPr>
          <a:xfrm>
            <a:off x="5250236" y="2628266"/>
            <a:ext cx="1036552" cy="1670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77"/>
        <p:cNvGrpSpPr/>
        <p:nvPr/>
      </p:nvGrpSpPr>
      <p:grpSpPr>
        <a:xfrm>
          <a:off x="0" y="0"/>
          <a:ext cx="0" cy="0"/>
          <a:chOff x="0" y="0"/>
          <a:chExt cx="0" cy="0"/>
        </a:xfrm>
      </p:grpSpPr>
      <p:sp>
        <p:nvSpPr>
          <p:cNvPr id="6178" name="Google Shape;6178;p44"/>
          <p:cNvSpPr txBox="1">
            <a:spLocks noGrp="1"/>
          </p:cNvSpPr>
          <p:nvPr>
            <p:ph type="title"/>
          </p:nvPr>
        </p:nvSpPr>
        <p:spPr>
          <a:xfrm>
            <a:off x="427733" y="138812"/>
            <a:ext cx="8288533" cy="483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t>Silicate</a:t>
            </a:r>
            <a:r>
              <a:rPr lang="en" dirty="0"/>
              <a:t> and </a:t>
            </a:r>
            <a:r>
              <a:rPr lang="en" u="sng" dirty="0"/>
              <a:t>Oxide</a:t>
            </a:r>
            <a:r>
              <a:rPr lang="en" dirty="0"/>
              <a:t> Grain Classification</a:t>
            </a:r>
            <a:endParaRPr dirty="0"/>
          </a:p>
        </p:txBody>
      </p:sp>
      <p:sp>
        <p:nvSpPr>
          <p:cNvPr id="6182" name="Google Shape;6182;p44"/>
          <p:cNvSpPr txBox="1">
            <a:spLocks noGrp="1"/>
          </p:cNvSpPr>
          <p:nvPr>
            <p:ph type="subTitle" idx="1"/>
          </p:nvPr>
        </p:nvSpPr>
        <p:spPr>
          <a:xfrm>
            <a:off x="6157009" y="1668859"/>
            <a:ext cx="2848774" cy="50381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Meteorite stardust grain compositions from NanoSIMS</a:t>
            </a:r>
            <a:endParaRPr sz="1800" dirty="0"/>
          </a:p>
        </p:txBody>
      </p:sp>
      <p:grpSp>
        <p:nvGrpSpPr>
          <p:cNvPr id="6191" name="Google Shape;6191;p44"/>
          <p:cNvGrpSpPr/>
          <p:nvPr/>
        </p:nvGrpSpPr>
        <p:grpSpPr>
          <a:xfrm>
            <a:off x="7335657" y="2291080"/>
            <a:ext cx="435408" cy="388101"/>
            <a:chOff x="1103965" y="1939496"/>
            <a:chExt cx="435408" cy="388101"/>
          </a:xfrm>
        </p:grpSpPr>
        <p:sp>
          <p:nvSpPr>
            <p:cNvPr id="6192" name="Google Shape;6192;p44"/>
            <p:cNvSpPr/>
            <p:nvPr/>
          </p:nvSpPr>
          <p:spPr>
            <a:xfrm>
              <a:off x="1283504" y="2135021"/>
              <a:ext cx="116245" cy="183908"/>
            </a:xfrm>
            <a:custGeom>
              <a:avLst/>
              <a:gdLst/>
              <a:ahLst/>
              <a:cxnLst/>
              <a:rect l="l" t="t" r="r" b="b"/>
              <a:pathLst>
                <a:path w="3192" h="5050" extrusionOk="0">
                  <a:moveTo>
                    <a:pt x="2548" y="1"/>
                  </a:moveTo>
                  <a:lnTo>
                    <a:pt x="619" y="2787"/>
                  </a:lnTo>
                  <a:lnTo>
                    <a:pt x="0" y="5049"/>
                  </a:lnTo>
                  <a:lnTo>
                    <a:pt x="3191" y="3787"/>
                  </a:lnTo>
                  <a:lnTo>
                    <a:pt x="2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4"/>
            <p:cNvSpPr/>
            <p:nvPr/>
          </p:nvSpPr>
          <p:spPr>
            <a:xfrm>
              <a:off x="1314714" y="1939496"/>
              <a:ext cx="224660" cy="147017"/>
            </a:xfrm>
            <a:custGeom>
              <a:avLst/>
              <a:gdLst/>
              <a:ahLst/>
              <a:cxnLst/>
              <a:rect l="l" t="t" r="r" b="b"/>
              <a:pathLst>
                <a:path w="6169" h="4037" extrusionOk="0">
                  <a:moveTo>
                    <a:pt x="3380" y="1"/>
                  </a:moveTo>
                  <a:cubicBezTo>
                    <a:pt x="3334" y="1"/>
                    <a:pt x="3287" y="12"/>
                    <a:pt x="3239" y="35"/>
                  </a:cubicBezTo>
                  <a:lnTo>
                    <a:pt x="0" y="1321"/>
                  </a:lnTo>
                  <a:lnTo>
                    <a:pt x="2025" y="4036"/>
                  </a:lnTo>
                  <a:lnTo>
                    <a:pt x="6168" y="2655"/>
                  </a:lnTo>
                  <a:lnTo>
                    <a:pt x="3620" y="107"/>
                  </a:lnTo>
                  <a:cubicBezTo>
                    <a:pt x="3557" y="43"/>
                    <a:pt x="3472" y="1"/>
                    <a:pt x="3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4"/>
            <p:cNvSpPr/>
            <p:nvPr/>
          </p:nvSpPr>
          <p:spPr>
            <a:xfrm>
              <a:off x="1113507" y="2104685"/>
              <a:ext cx="102370" cy="97162"/>
            </a:xfrm>
            <a:custGeom>
              <a:avLst/>
              <a:gdLst/>
              <a:ahLst/>
              <a:cxnLst/>
              <a:rect l="l" t="t" r="r" b="b"/>
              <a:pathLst>
                <a:path w="2811" h="2668" extrusionOk="0">
                  <a:moveTo>
                    <a:pt x="1739" y="0"/>
                  </a:moveTo>
                  <a:lnTo>
                    <a:pt x="0" y="2667"/>
                  </a:lnTo>
                  <a:lnTo>
                    <a:pt x="2811" y="2048"/>
                  </a:lnTo>
                  <a:lnTo>
                    <a:pt x="17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4"/>
            <p:cNvSpPr/>
            <p:nvPr/>
          </p:nvSpPr>
          <p:spPr>
            <a:xfrm>
              <a:off x="1195883" y="2005812"/>
              <a:ext cx="172619" cy="207325"/>
            </a:xfrm>
            <a:custGeom>
              <a:avLst/>
              <a:gdLst/>
              <a:ahLst/>
              <a:cxnLst/>
              <a:rect l="l" t="t" r="r" b="b"/>
              <a:pathLst>
                <a:path w="4740" h="5693" extrusionOk="0">
                  <a:moveTo>
                    <a:pt x="2763" y="0"/>
                  </a:moveTo>
                  <a:lnTo>
                    <a:pt x="2192" y="1143"/>
                  </a:lnTo>
                  <a:cubicBezTo>
                    <a:pt x="2168" y="1215"/>
                    <a:pt x="2096" y="1286"/>
                    <a:pt x="2025" y="1310"/>
                  </a:cubicBezTo>
                  <a:lnTo>
                    <a:pt x="1" y="2215"/>
                  </a:lnTo>
                  <a:lnTo>
                    <a:pt x="1334" y="4763"/>
                  </a:lnTo>
                  <a:lnTo>
                    <a:pt x="2620" y="5692"/>
                  </a:lnTo>
                  <a:lnTo>
                    <a:pt x="4740" y="2644"/>
                  </a:lnTo>
                  <a:lnTo>
                    <a:pt x="27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4"/>
            <p:cNvSpPr/>
            <p:nvPr/>
          </p:nvSpPr>
          <p:spPr>
            <a:xfrm>
              <a:off x="1103965" y="2201811"/>
              <a:ext cx="175241" cy="125786"/>
            </a:xfrm>
            <a:custGeom>
              <a:avLst/>
              <a:gdLst/>
              <a:ahLst/>
              <a:cxnLst/>
              <a:rect l="l" t="t" r="r" b="b"/>
              <a:pathLst>
                <a:path w="4812" h="3454" extrusionOk="0">
                  <a:moveTo>
                    <a:pt x="3501" y="0"/>
                  </a:moveTo>
                  <a:lnTo>
                    <a:pt x="0" y="763"/>
                  </a:lnTo>
                  <a:lnTo>
                    <a:pt x="1239" y="3263"/>
                  </a:lnTo>
                  <a:cubicBezTo>
                    <a:pt x="1310" y="3382"/>
                    <a:pt x="1429" y="3454"/>
                    <a:pt x="1548" y="3454"/>
                  </a:cubicBezTo>
                  <a:lnTo>
                    <a:pt x="4144" y="3454"/>
                  </a:lnTo>
                  <a:lnTo>
                    <a:pt x="4811" y="953"/>
                  </a:lnTo>
                  <a:lnTo>
                    <a:pt x="3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4"/>
            <p:cNvSpPr/>
            <p:nvPr/>
          </p:nvSpPr>
          <p:spPr>
            <a:xfrm>
              <a:off x="1397964" y="2063898"/>
              <a:ext cx="139661" cy="185656"/>
            </a:xfrm>
            <a:custGeom>
              <a:avLst/>
              <a:gdLst/>
              <a:ahLst/>
              <a:cxnLst/>
              <a:rect l="l" t="t" r="r" b="b"/>
              <a:pathLst>
                <a:path w="3835" h="5098" extrusionOk="0">
                  <a:moveTo>
                    <a:pt x="3835" y="1"/>
                  </a:moveTo>
                  <a:lnTo>
                    <a:pt x="1" y="1263"/>
                  </a:lnTo>
                  <a:lnTo>
                    <a:pt x="644" y="5097"/>
                  </a:lnTo>
                  <a:lnTo>
                    <a:pt x="2596" y="2478"/>
                  </a:lnTo>
                  <a:lnTo>
                    <a:pt x="38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8" name="Google Shape;6198;p44"/>
          <p:cNvGrpSpPr/>
          <p:nvPr/>
        </p:nvGrpSpPr>
        <p:grpSpPr>
          <a:xfrm>
            <a:off x="421619" y="372231"/>
            <a:ext cx="842587" cy="842538"/>
            <a:chOff x="-25134800" y="-6360725"/>
            <a:chExt cx="424050" cy="424025"/>
          </a:xfrm>
        </p:grpSpPr>
        <p:sp>
          <p:nvSpPr>
            <p:cNvPr id="6199" name="Google Shape;6199;p4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 name="Google Shape;6654;p60">
            <a:extLst>
              <a:ext uri="{FF2B5EF4-FFF2-40B4-BE49-F238E27FC236}">
                <a16:creationId xmlns:a16="http://schemas.microsoft.com/office/drawing/2014/main" id="{9B2B1145-C56F-BA13-72D3-7460C5FCB4EE}"/>
              </a:ext>
            </a:extLst>
          </p:cNvPr>
          <p:cNvCxnSpPr>
            <a:cxnSpLocks/>
          </p:cNvCxnSpPr>
          <p:nvPr/>
        </p:nvCxnSpPr>
        <p:spPr>
          <a:xfrm rot="16200000" flipV="1">
            <a:off x="3600198" y="686164"/>
            <a:ext cx="696813" cy="620490"/>
          </a:xfrm>
          <a:prstGeom prst="bentConnector3">
            <a:avLst>
              <a:gd name="adj1" fmla="val 50000"/>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16" name="Google Shape;6654;p60">
            <a:extLst>
              <a:ext uri="{FF2B5EF4-FFF2-40B4-BE49-F238E27FC236}">
                <a16:creationId xmlns:a16="http://schemas.microsoft.com/office/drawing/2014/main" id="{B1D26B3B-0734-B5B2-F192-DD530E96573A}"/>
              </a:ext>
            </a:extLst>
          </p:cNvPr>
          <p:cNvCxnSpPr>
            <a:cxnSpLocks/>
          </p:cNvCxnSpPr>
          <p:nvPr/>
        </p:nvCxnSpPr>
        <p:spPr>
          <a:xfrm rot="16200000" flipV="1">
            <a:off x="1204075" y="701931"/>
            <a:ext cx="723912" cy="599377"/>
          </a:xfrm>
          <a:prstGeom prst="bentConnector3">
            <a:avLst>
              <a:gd name="adj1" fmla="val 50000"/>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10" name="Google Shape;6208;p45">
            <a:extLst>
              <a:ext uri="{FF2B5EF4-FFF2-40B4-BE49-F238E27FC236}">
                <a16:creationId xmlns:a16="http://schemas.microsoft.com/office/drawing/2014/main" id="{DE530B64-9518-55C1-15E8-238E0D7B2B33}"/>
              </a:ext>
            </a:extLst>
          </p:cNvPr>
          <p:cNvSpPr txBox="1">
            <a:spLocks/>
          </p:cNvSpPr>
          <p:nvPr/>
        </p:nvSpPr>
        <p:spPr>
          <a:xfrm>
            <a:off x="421618" y="4490524"/>
            <a:ext cx="3405178" cy="61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en-US" dirty="0"/>
              <a:t>* Only silicate grains with complete Mg and Si system measurements shown here</a:t>
            </a:r>
          </a:p>
        </p:txBody>
      </p:sp>
      <p:pic>
        <p:nvPicPr>
          <p:cNvPr id="12" name="Picture 11">
            <a:extLst>
              <a:ext uri="{FF2B5EF4-FFF2-40B4-BE49-F238E27FC236}">
                <a16:creationId xmlns:a16="http://schemas.microsoft.com/office/drawing/2014/main" id="{8E174057-54CF-C67E-6ABE-8F6A0C36E9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16" y="1344815"/>
            <a:ext cx="3100111" cy="3100111"/>
          </a:xfrm>
          <a:prstGeom prst="rect">
            <a:avLst/>
          </a:prstGeom>
          <a:noFill/>
          <a:ln>
            <a:noFill/>
          </a:ln>
        </p:spPr>
      </p:pic>
      <p:pic>
        <p:nvPicPr>
          <p:cNvPr id="2" name="Picture 2">
            <a:extLst>
              <a:ext uri="{FF2B5EF4-FFF2-40B4-BE49-F238E27FC236}">
                <a16:creationId xmlns:a16="http://schemas.microsoft.com/office/drawing/2014/main" id="{E75C4011-AFEB-6942-9D94-081E4E378D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56"/>
          <a:stretch>
            <a:fillRect/>
          </a:stretch>
        </p:blipFill>
        <p:spPr bwMode="auto">
          <a:xfrm>
            <a:off x="3538922" y="1344815"/>
            <a:ext cx="2558941" cy="31001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39AC4F0E-42A7-0E65-04E0-B9401383453C}"/>
              </a:ext>
            </a:extLst>
          </p:cNvPr>
          <p:cNvPicPr>
            <a:picLocks noChangeAspect="1"/>
          </p:cNvPicPr>
          <p:nvPr/>
        </p:nvPicPr>
        <p:blipFill>
          <a:blip r:embed="rId5"/>
          <a:stretch>
            <a:fillRect/>
          </a:stretch>
        </p:blipFill>
        <p:spPr>
          <a:xfrm>
            <a:off x="3319206" y="4077605"/>
            <a:ext cx="439432" cy="178384"/>
          </a:xfrm>
          <a:prstGeom prst="rect">
            <a:avLst/>
          </a:prstGeom>
        </p:spPr>
      </p:pic>
      <p:sp>
        <p:nvSpPr>
          <p:cNvPr id="22" name="Google Shape;6182;p44">
            <a:extLst>
              <a:ext uri="{FF2B5EF4-FFF2-40B4-BE49-F238E27FC236}">
                <a16:creationId xmlns:a16="http://schemas.microsoft.com/office/drawing/2014/main" id="{39D5115C-A2CD-5C14-83C6-25D5657DD710}"/>
              </a:ext>
            </a:extLst>
          </p:cNvPr>
          <p:cNvSpPr txBox="1">
            <a:spLocks/>
          </p:cNvSpPr>
          <p:nvPr/>
        </p:nvSpPr>
        <p:spPr>
          <a:xfrm>
            <a:off x="6256293" y="3573790"/>
            <a:ext cx="2650206" cy="5038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en-US" sz="1800" dirty="0"/>
              <a:t>Grains categorized as near-loop or near-branch by comparing distances to trendlines</a:t>
            </a:r>
          </a:p>
        </p:txBody>
      </p:sp>
      <p:pic>
        <p:nvPicPr>
          <p:cNvPr id="5" name="Picture 4">
            <a:extLst>
              <a:ext uri="{FF2B5EF4-FFF2-40B4-BE49-F238E27FC236}">
                <a16:creationId xmlns:a16="http://schemas.microsoft.com/office/drawing/2014/main" id="{4394D607-5DD0-1C58-6399-C73F8E35E8EC}"/>
              </a:ext>
            </a:extLst>
          </p:cNvPr>
          <p:cNvPicPr>
            <a:picLocks noChangeAspect="1"/>
          </p:cNvPicPr>
          <p:nvPr/>
        </p:nvPicPr>
        <p:blipFill>
          <a:blip r:embed="rId5"/>
          <a:stretch>
            <a:fillRect/>
          </a:stretch>
        </p:blipFill>
        <p:spPr>
          <a:xfrm>
            <a:off x="421618" y="1341784"/>
            <a:ext cx="398615" cy="3103142"/>
          </a:xfrm>
          <a:prstGeom prst="rect">
            <a:avLst/>
          </a:prstGeom>
        </p:spPr>
      </p:pic>
      <p:pic>
        <p:nvPicPr>
          <p:cNvPr id="4" name="Picture 3">
            <a:extLst>
              <a:ext uri="{FF2B5EF4-FFF2-40B4-BE49-F238E27FC236}">
                <a16:creationId xmlns:a16="http://schemas.microsoft.com/office/drawing/2014/main" id="{E8E21AB9-8641-3E78-B547-F781E69AE513}"/>
              </a:ext>
            </a:extLst>
          </p:cNvPr>
          <p:cNvPicPr>
            <a:picLocks noChangeAspect="1"/>
          </p:cNvPicPr>
          <p:nvPr/>
        </p:nvPicPr>
        <p:blipFill>
          <a:blip r:embed="rId6"/>
          <a:stretch>
            <a:fillRect/>
          </a:stretch>
        </p:blipFill>
        <p:spPr>
          <a:xfrm>
            <a:off x="499204" y="2319993"/>
            <a:ext cx="343708" cy="1057066"/>
          </a:xfrm>
          <a:prstGeom prst="rect">
            <a:avLst/>
          </a:prstGeom>
        </p:spPr>
      </p:pic>
      <p:pic>
        <p:nvPicPr>
          <p:cNvPr id="7" name="Picture 6">
            <a:extLst>
              <a:ext uri="{FF2B5EF4-FFF2-40B4-BE49-F238E27FC236}">
                <a16:creationId xmlns:a16="http://schemas.microsoft.com/office/drawing/2014/main" id="{D3879074-844E-F348-5729-BE540C86A6E4}"/>
              </a:ext>
            </a:extLst>
          </p:cNvPr>
          <p:cNvPicPr>
            <a:picLocks noChangeAspect="1"/>
          </p:cNvPicPr>
          <p:nvPr/>
        </p:nvPicPr>
        <p:blipFill>
          <a:blip r:embed="rId5"/>
          <a:stretch>
            <a:fillRect/>
          </a:stretch>
        </p:blipFill>
        <p:spPr>
          <a:xfrm>
            <a:off x="421618" y="4255989"/>
            <a:ext cx="5676245" cy="293446"/>
          </a:xfrm>
          <a:prstGeom prst="rect">
            <a:avLst/>
          </a:prstGeom>
        </p:spPr>
      </p:pic>
      <p:pic>
        <p:nvPicPr>
          <p:cNvPr id="13" name="Picture 12">
            <a:extLst>
              <a:ext uri="{FF2B5EF4-FFF2-40B4-BE49-F238E27FC236}">
                <a16:creationId xmlns:a16="http://schemas.microsoft.com/office/drawing/2014/main" id="{71FD1EAF-D223-99DF-11CA-1928734643E3}"/>
              </a:ext>
            </a:extLst>
          </p:cNvPr>
          <p:cNvPicPr>
            <a:picLocks noChangeAspect="1"/>
          </p:cNvPicPr>
          <p:nvPr/>
        </p:nvPicPr>
        <p:blipFill>
          <a:blip r:embed="rId7"/>
          <a:stretch>
            <a:fillRect/>
          </a:stretch>
        </p:blipFill>
        <p:spPr>
          <a:xfrm>
            <a:off x="4179274" y="4225187"/>
            <a:ext cx="1032496" cy="293446"/>
          </a:xfrm>
          <a:prstGeom prst="rect">
            <a:avLst/>
          </a:prstGeom>
        </p:spPr>
      </p:pic>
      <p:pic>
        <p:nvPicPr>
          <p:cNvPr id="11" name="Picture 10">
            <a:extLst>
              <a:ext uri="{FF2B5EF4-FFF2-40B4-BE49-F238E27FC236}">
                <a16:creationId xmlns:a16="http://schemas.microsoft.com/office/drawing/2014/main" id="{93FA5F2A-1DB0-A9C2-BEE2-D0F375A191D7}"/>
              </a:ext>
            </a:extLst>
          </p:cNvPr>
          <p:cNvPicPr>
            <a:picLocks noChangeAspect="1"/>
          </p:cNvPicPr>
          <p:nvPr/>
        </p:nvPicPr>
        <p:blipFill>
          <a:blip r:embed="rId7"/>
          <a:stretch>
            <a:fillRect/>
          </a:stretch>
        </p:blipFill>
        <p:spPr>
          <a:xfrm>
            <a:off x="1731146" y="4210391"/>
            <a:ext cx="1032496" cy="2934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06"/>
        <p:cNvGrpSpPr/>
        <p:nvPr/>
      </p:nvGrpSpPr>
      <p:grpSpPr>
        <a:xfrm>
          <a:off x="0" y="0"/>
          <a:ext cx="0" cy="0"/>
          <a:chOff x="0" y="0"/>
          <a:chExt cx="0" cy="0"/>
        </a:xfrm>
      </p:grpSpPr>
      <p:pic>
        <p:nvPicPr>
          <p:cNvPr id="16" name="Picture 15">
            <a:extLst>
              <a:ext uri="{FF2B5EF4-FFF2-40B4-BE49-F238E27FC236}">
                <a16:creationId xmlns:a16="http://schemas.microsoft.com/office/drawing/2014/main" id="{B68209B7-ECAB-F187-572C-984C269E25C2}"/>
              </a:ext>
            </a:extLst>
          </p:cNvPr>
          <p:cNvPicPr>
            <a:picLocks noChangeAspect="1"/>
          </p:cNvPicPr>
          <p:nvPr/>
        </p:nvPicPr>
        <p:blipFill>
          <a:blip r:embed="rId3"/>
          <a:stretch>
            <a:fillRect/>
          </a:stretch>
        </p:blipFill>
        <p:spPr>
          <a:xfrm>
            <a:off x="5164682" y="1649381"/>
            <a:ext cx="300155" cy="2843223"/>
          </a:xfrm>
          <a:prstGeom prst="rect">
            <a:avLst/>
          </a:prstGeom>
        </p:spPr>
      </p:pic>
      <p:pic>
        <p:nvPicPr>
          <p:cNvPr id="15" name="Picture 14">
            <a:extLst>
              <a:ext uri="{FF2B5EF4-FFF2-40B4-BE49-F238E27FC236}">
                <a16:creationId xmlns:a16="http://schemas.microsoft.com/office/drawing/2014/main" id="{28743FD3-4A47-C722-E0E0-ED9FA0A1B3E6}"/>
              </a:ext>
            </a:extLst>
          </p:cNvPr>
          <p:cNvPicPr>
            <a:picLocks noChangeAspect="1"/>
          </p:cNvPicPr>
          <p:nvPr/>
        </p:nvPicPr>
        <p:blipFill>
          <a:blip r:embed="rId3"/>
          <a:stretch>
            <a:fillRect/>
          </a:stretch>
        </p:blipFill>
        <p:spPr>
          <a:xfrm>
            <a:off x="182223" y="1649381"/>
            <a:ext cx="5160271" cy="266772"/>
          </a:xfrm>
          <a:prstGeom prst="rect">
            <a:avLst/>
          </a:prstGeom>
        </p:spPr>
      </p:pic>
      <p:sp>
        <p:nvSpPr>
          <p:cNvPr id="6207" name="Google Shape;6207;p45"/>
          <p:cNvSpPr txBox="1">
            <a:spLocks noGrp="1"/>
          </p:cNvSpPr>
          <p:nvPr>
            <p:ph type="title"/>
          </p:nvPr>
        </p:nvSpPr>
        <p:spPr>
          <a:xfrm>
            <a:off x="106432" y="145400"/>
            <a:ext cx="5534433" cy="5684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Comparison in Multiple Isotope Systems</a:t>
            </a:r>
            <a:endParaRPr dirty="0"/>
          </a:p>
        </p:txBody>
      </p:sp>
      <p:sp>
        <p:nvSpPr>
          <p:cNvPr id="6210" name="Google Shape;6210;p45"/>
          <p:cNvSpPr txBox="1">
            <a:spLocks noGrp="1"/>
          </p:cNvSpPr>
          <p:nvPr>
            <p:ph type="subTitle" idx="3"/>
          </p:nvPr>
        </p:nvSpPr>
        <p:spPr>
          <a:xfrm>
            <a:off x="5548026" y="1407776"/>
            <a:ext cx="3354823" cy="61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lead to not being able to plot all isotopes from the available model output. </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Additionally, clumps may be excluded due to abundance cutoffs of other isotopes, perhaps explaining silicon mismatch. </a:t>
            </a:r>
            <a:endParaRPr dirty="0"/>
          </a:p>
        </p:txBody>
      </p:sp>
      <p:sp>
        <p:nvSpPr>
          <p:cNvPr id="6211" name="Google Shape;6211;p45"/>
          <p:cNvSpPr txBox="1">
            <a:spLocks noGrp="1"/>
          </p:cNvSpPr>
          <p:nvPr>
            <p:ph type="subTitle" idx="4"/>
          </p:nvPr>
        </p:nvSpPr>
        <p:spPr>
          <a:xfrm>
            <a:off x="5304918" y="1022372"/>
            <a:ext cx="3742466" cy="54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Issue: </a:t>
            </a:r>
          </a:p>
          <a:p>
            <a:pPr marL="0" lvl="0" indent="0" algn="ctr" rtl="0">
              <a:spcBef>
                <a:spcPts val="0"/>
              </a:spcBef>
              <a:spcAft>
                <a:spcPts val="0"/>
              </a:spcAft>
              <a:buNone/>
            </a:pPr>
            <a:r>
              <a:rPr lang="en" dirty="0">
                <a:solidFill>
                  <a:schemeClr val="accent2"/>
                </a:solidFill>
              </a:rPr>
              <a:t>model isotope abundance cutoffs</a:t>
            </a:r>
            <a:endParaRPr dirty="0">
              <a:solidFill>
                <a:schemeClr val="accent2"/>
              </a:solidFill>
            </a:endParaRPr>
          </a:p>
        </p:txBody>
      </p:sp>
      <p:sp>
        <p:nvSpPr>
          <p:cNvPr id="6212" name="Google Shape;6212;p45"/>
          <p:cNvSpPr txBox="1">
            <a:spLocks noGrp="1"/>
          </p:cNvSpPr>
          <p:nvPr>
            <p:ph type="subTitle" idx="5"/>
          </p:nvPr>
        </p:nvSpPr>
        <p:spPr>
          <a:xfrm>
            <a:off x="5297628" y="3091923"/>
            <a:ext cx="3742466"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Issue: </a:t>
            </a:r>
          </a:p>
          <a:p>
            <a:pPr marL="0" lvl="0" indent="0" algn="ctr" rtl="0">
              <a:spcBef>
                <a:spcPts val="0"/>
              </a:spcBef>
              <a:spcAft>
                <a:spcPts val="0"/>
              </a:spcAft>
              <a:buNone/>
            </a:pPr>
            <a:r>
              <a:rPr lang="en" dirty="0">
                <a:solidFill>
                  <a:schemeClr val="accent2"/>
                </a:solidFill>
              </a:rPr>
              <a:t>lack of measurements</a:t>
            </a:r>
            <a:endParaRPr dirty="0"/>
          </a:p>
        </p:txBody>
      </p:sp>
      <p:sp>
        <p:nvSpPr>
          <p:cNvPr id="6213" name="Google Shape;6213;p45"/>
          <p:cNvSpPr txBox="1">
            <a:spLocks noGrp="1"/>
          </p:cNvSpPr>
          <p:nvPr>
            <p:ph type="subTitle" idx="6"/>
          </p:nvPr>
        </p:nvSpPr>
        <p:spPr>
          <a:xfrm>
            <a:off x="2793594" y="4417445"/>
            <a:ext cx="2952600" cy="54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Silicon</a:t>
            </a:r>
            <a:endParaRPr dirty="0"/>
          </a:p>
        </p:txBody>
      </p:sp>
      <p:grpSp>
        <p:nvGrpSpPr>
          <p:cNvPr id="6231" name="Google Shape;6231;p45"/>
          <p:cNvGrpSpPr/>
          <p:nvPr/>
        </p:nvGrpSpPr>
        <p:grpSpPr>
          <a:xfrm>
            <a:off x="4550007" y="1022372"/>
            <a:ext cx="506782" cy="506795"/>
            <a:chOff x="-25134800" y="-6360725"/>
            <a:chExt cx="424050" cy="424025"/>
          </a:xfrm>
        </p:grpSpPr>
        <p:sp>
          <p:nvSpPr>
            <p:cNvPr id="6232" name="Google Shape;6232;p45"/>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5"/>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5"/>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5"/>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6210;p45">
            <a:extLst>
              <a:ext uri="{FF2B5EF4-FFF2-40B4-BE49-F238E27FC236}">
                <a16:creationId xmlns:a16="http://schemas.microsoft.com/office/drawing/2014/main" id="{9E3B13A2-8726-D7BA-B100-F342E9DFD388}"/>
              </a:ext>
            </a:extLst>
          </p:cNvPr>
          <p:cNvSpPr txBox="1">
            <a:spLocks/>
          </p:cNvSpPr>
          <p:nvPr/>
        </p:nvSpPr>
        <p:spPr>
          <a:xfrm>
            <a:off x="5561237" y="3546927"/>
            <a:ext cx="3229828" cy="61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en" dirty="0"/>
              <a:t>of all isotopes required for bulk literature multi-system analysis.</a:t>
            </a:r>
          </a:p>
          <a:p>
            <a:pPr marL="0" indent="0"/>
            <a:endParaRPr lang="en" dirty="0"/>
          </a:p>
          <a:p>
            <a:pPr marL="0" indent="0"/>
            <a:r>
              <a:rPr lang="en" dirty="0"/>
              <a:t>…which is why getting more NanoSIMS measurements is helpful!!! </a:t>
            </a:r>
            <a:endParaRPr lang="en-US" dirty="0"/>
          </a:p>
        </p:txBody>
      </p:sp>
      <p:pic>
        <p:nvPicPr>
          <p:cNvPr id="7" name="Picture 6">
            <a:extLst>
              <a:ext uri="{FF2B5EF4-FFF2-40B4-BE49-F238E27FC236}">
                <a16:creationId xmlns:a16="http://schemas.microsoft.com/office/drawing/2014/main" id="{8FBC3EA6-9B4F-E5D9-1844-016CB052DE3B}"/>
              </a:ext>
            </a:extLst>
          </p:cNvPr>
          <p:cNvPicPr>
            <a:picLocks noChangeAspect="1"/>
          </p:cNvPicPr>
          <p:nvPr/>
        </p:nvPicPr>
        <p:blipFill>
          <a:blip r:embed="rId4"/>
          <a:stretch>
            <a:fillRect/>
          </a:stretch>
        </p:blipFill>
        <p:spPr>
          <a:xfrm>
            <a:off x="182223" y="1777935"/>
            <a:ext cx="5160271" cy="2641527"/>
          </a:xfrm>
          <a:prstGeom prst="rect">
            <a:avLst/>
          </a:prstGeom>
        </p:spPr>
      </p:pic>
      <p:sp>
        <p:nvSpPr>
          <p:cNvPr id="8" name="Google Shape;6213;p45">
            <a:extLst>
              <a:ext uri="{FF2B5EF4-FFF2-40B4-BE49-F238E27FC236}">
                <a16:creationId xmlns:a16="http://schemas.microsoft.com/office/drawing/2014/main" id="{3A5CD4AA-54A0-1210-382F-75AC63F41C95}"/>
              </a:ext>
            </a:extLst>
          </p:cNvPr>
          <p:cNvSpPr txBox="1">
            <a:spLocks/>
          </p:cNvSpPr>
          <p:nvPr/>
        </p:nvSpPr>
        <p:spPr>
          <a:xfrm>
            <a:off x="182223" y="4417445"/>
            <a:ext cx="2952600" cy="54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Syne"/>
                <a:ea typeface="Syne"/>
                <a:cs typeface="Syne"/>
                <a:sym typeface="Sy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Magnesium</a:t>
            </a:r>
          </a:p>
        </p:txBody>
      </p:sp>
      <p:sp>
        <p:nvSpPr>
          <p:cNvPr id="11" name="Google Shape;6213;p45">
            <a:extLst>
              <a:ext uri="{FF2B5EF4-FFF2-40B4-BE49-F238E27FC236}">
                <a16:creationId xmlns:a16="http://schemas.microsoft.com/office/drawing/2014/main" id="{8CE95672-1871-C891-493E-D2A159DF19A7}"/>
              </a:ext>
            </a:extLst>
          </p:cNvPr>
          <p:cNvSpPr txBox="1">
            <a:spLocks/>
          </p:cNvSpPr>
          <p:nvPr/>
        </p:nvSpPr>
        <p:spPr>
          <a:xfrm>
            <a:off x="237171" y="1156076"/>
            <a:ext cx="5272956" cy="54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Syne"/>
                <a:ea typeface="Syne"/>
                <a:cs typeface="Syne"/>
                <a:sym typeface="Sy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Example: near-loop silicate grains</a:t>
            </a:r>
          </a:p>
        </p:txBody>
      </p:sp>
      <p:pic>
        <p:nvPicPr>
          <p:cNvPr id="5" name="Picture 4">
            <a:extLst>
              <a:ext uri="{FF2B5EF4-FFF2-40B4-BE49-F238E27FC236}">
                <a16:creationId xmlns:a16="http://schemas.microsoft.com/office/drawing/2014/main" id="{9B5F2F53-6D2D-BD57-F0BF-12AA5B241C7A}"/>
              </a:ext>
            </a:extLst>
          </p:cNvPr>
          <p:cNvPicPr>
            <a:picLocks noChangeAspect="1"/>
          </p:cNvPicPr>
          <p:nvPr/>
        </p:nvPicPr>
        <p:blipFill>
          <a:blip r:embed="rId5"/>
          <a:stretch>
            <a:fillRect/>
          </a:stretch>
        </p:blipFill>
        <p:spPr>
          <a:xfrm>
            <a:off x="182223" y="2560127"/>
            <a:ext cx="247541" cy="985215"/>
          </a:xfrm>
          <a:prstGeom prst="rect">
            <a:avLst/>
          </a:prstGeom>
        </p:spPr>
      </p:pic>
      <p:pic>
        <p:nvPicPr>
          <p:cNvPr id="13" name="Picture 12">
            <a:extLst>
              <a:ext uri="{FF2B5EF4-FFF2-40B4-BE49-F238E27FC236}">
                <a16:creationId xmlns:a16="http://schemas.microsoft.com/office/drawing/2014/main" id="{0A73D4A8-08CD-5E76-7A35-065FE7CD49DF}"/>
              </a:ext>
            </a:extLst>
          </p:cNvPr>
          <p:cNvPicPr>
            <a:picLocks noChangeAspect="1"/>
          </p:cNvPicPr>
          <p:nvPr/>
        </p:nvPicPr>
        <p:blipFill>
          <a:blip r:embed="rId6"/>
          <a:stretch>
            <a:fillRect/>
          </a:stretch>
        </p:blipFill>
        <p:spPr>
          <a:xfrm>
            <a:off x="2856178" y="2560127"/>
            <a:ext cx="239482" cy="881500"/>
          </a:xfrm>
          <a:prstGeom prst="rect">
            <a:avLst/>
          </a:prstGeom>
        </p:spPr>
      </p:pic>
      <p:pic>
        <p:nvPicPr>
          <p:cNvPr id="14" name="Picture 13">
            <a:extLst>
              <a:ext uri="{FF2B5EF4-FFF2-40B4-BE49-F238E27FC236}">
                <a16:creationId xmlns:a16="http://schemas.microsoft.com/office/drawing/2014/main" id="{23B16FD4-647D-A917-CE88-44D71A6DE063}"/>
              </a:ext>
            </a:extLst>
          </p:cNvPr>
          <p:cNvPicPr>
            <a:picLocks noChangeAspect="1"/>
          </p:cNvPicPr>
          <p:nvPr/>
        </p:nvPicPr>
        <p:blipFill>
          <a:blip r:embed="rId3"/>
          <a:stretch>
            <a:fillRect/>
          </a:stretch>
        </p:blipFill>
        <p:spPr>
          <a:xfrm>
            <a:off x="182223" y="4225832"/>
            <a:ext cx="5160271" cy="266772"/>
          </a:xfrm>
          <a:prstGeom prst="rect">
            <a:avLst/>
          </a:prstGeom>
        </p:spPr>
      </p:pic>
      <p:pic>
        <p:nvPicPr>
          <p:cNvPr id="10" name="Picture 9">
            <a:extLst>
              <a:ext uri="{FF2B5EF4-FFF2-40B4-BE49-F238E27FC236}">
                <a16:creationId xmlns:a16="http://schemas.microsoft.com/office/drawing/2014/main" id="{93EFD73B-15BC-7CAC-040E-36095217FDF8}"/>
              </a:ext>
            </a:extLst>
          </p:cNvPr>
          <p:cNvPicPr>
            <a:picLocks noChangeAspect="1"/>
          </p:cNvPicPr>
          <p:nvPr/>
        </p:nvPicPr>
        <p:blipFill>
          <a:blip r:embed="rId7"/>
          <a:stretch>
            <a:fillRect/>
          </a:stretch>
        </p:blipFill>
        <p:spPr>
          <a:xfrm>
            <a:off x="3987028" y="4238495"/>
            <a:ext cx="810624" cy="208582"/>
          </a:xfrm>
          <a:prstGeom prst="rect">
            <a:avLst/>
          </a:prstGeom>
        </p:spPr>
      </p:pic>
      <p:pic>
        <p:nvPicPr>
          <p:cNvPr id="3" name="Picture 2">
            <a:extLst>
              <a:ext uri="{FF2B5EF4-FFF2-40B4-BE49-F238E27FC236}">
                <a16:creationId xmlns:a16="http://schemas.microsoft.com/office/drawing/2014/main" id="{1151BE8B-5ED7-E490-9D13-FAC4DDD570F5}"/>
              </a:ext>
            </a:extLst>
          </p:cNvPr>
          <p:cNvPicPr>
            <a:picLocks noChangeAspect="1"/>
          </p:cNvPicPr>
          <p:nvPr/>
        </p:nvPicPr>
        <p:blipFill>
          <a:blip r:embed="rId8"/>
          <a:stretch>
            <a:fillRect/>
          </a:stretch>
        </p:blipFill>
        <p:spPr>
          <a:xfrm>
            <a:off x="1216272" y="4254003"/>
            <a:ext cx="932283" cy="2295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63"/>
        <p:cNvGrpSpPr/>
        <p:nvPr/>
      </p:nvGrpSpPr>
      <p:grpSpPr>
        <a:xfrm>
          <a:off x="0" y="0"/>
          <a:ext cx="0" cy="0"/>
          <a:chOff x="0" y="0"/>
          <a:chExt cx="0" cy="0"/>
        </a:xfrm>
      </p:grpSpPr>
      <p:sp>
        <p:nvSpPr>
          <p:cNvPr id="6364" name="Google Shape;6364;p49"/>
          <p:cNvSpPr txBox="1">
            <a:spLocks noGrp="1"/>
          </p:cNvSpPr>
          <p:nvPr>
            <p:ph type="subTitle" idx="1"/>
          </p:nvPr>
        </p:nvSpPr>
        <p:spPr>
          <a:xfrm>
            <a:off x="1372567" y="1938990"/>
            <a:ext cx="6309441" cy="2044000"/>
          </a:xfrm>
          <a:prstGeom prst="rect">
            <a:avLst/>
          </a:prstGeom>
        </p:spPr>
        <p:txBody>
          <a:bodyPr spcFirstLastPara="1" wrap="square" lIns="91425" tIns="91425" rIns="91425" bIns="91425" anchor="b" anchorCtr="0">
            <a:noAutofit/>
          </a:bodyPr>
          <a:lstStyle/>
          <a:p>
            <a:pPr marL="0" lvl="0" indent="0"/>
            <a:r>
              <a:rPr lang="en-US" sz="2400" dirty="0">
                <a:solidFill>
                  <a:schemeClr val="tx1"/>
                </a:solidFill>
              </a:rPr>
              <a:t>If </a:t>
            </a:r>
            <a:r>
              <a:rPr lang="en-US" sz="2400" dirty="0"/>
              <a:t>CCSN origin can be strongly attributed to stardust grains with anomalous magnesium isotope compositions…</a:t>
            </a:r>
          </a:p>
          <a:p>
            <a:pPr marL="0" lvl="0" indent="0"/>
            <a:endParaRPr lang="en-US" sz="2400" dirty="0"/>
          </a:p>
          <a:p>
            <a:pPr marL="0" lvl="0" indent="0"/>
            <a:r>
              <a:rPr lang="en-US" sz="2400" dirty="0"/>
              <a:t>…then the 3D model can be used to gain insights into the </a:t>
            </a:r>
            <a:r>
              <a:rPr lang="en-US" sz="2400" dirty="0">
                <a:solidFill>
                  <a:schemeClr val="accent2"/>
                </a:solidFill>
              </a:rPr>
              <a:t>specific region of origin within the supernova outflow</a:t>
            </a:r>
            <a:r>
              <a:rPr lang="en-US" sz="2400" dirty="0"/>
              <a:t>.</a:t>
            </a:r>
            <a:endParaRPr sz="2400" dirty="0"/>
          </a:p>
        </p:txBody>
      </p:sp>
      <p:sp>
        <p:nvSpPr>
          <p:cNvPr id="6365" name="Google Shape;6365;p49"/>
          <p:cNvSpPr txBox="1">
            <a:spLocks noGrp="1"/>
          </p:cNvSpPr>
          <p:nvPr>
            <p:ph type="title"/>
          </p:nvPr>
        </p:nvSpPr>
        <p:spPr>
          <a:xfrm>
            <a:off x="1845750" y="399401"/>
            <a:ext cx="5452500" cy="53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Conclusion</a:t>
            </a:r>
            <a:endParaRPr dirty="0"/>
          </a:p>
        </p:txBody>
      </p:sp>
      <p:grpSp>
        <p:nvGrpSpPr>
          <p:cNvPr id="6366" name="Google Shape;6366;p49"/>
          <p:cNvGrpSpPr/>
          <p:nvPr/>
        </p:nvGrpSpPr>
        <p:grpSpPr>
          <a:xfrm>
            <a:off x="7480523" y="3327138"/>
            <a:ext cx="437068" cy="437085"/>
            <a:chOff x="-25134800" y="-6360725"/>
            <a:chExt cx="424050" cy="424025"/>
          </a:xfrm>
        </p:grpSpPr>
        <p:sp>
          <p:nvSpPr>
            <p:cNvPr id="6367" name="Google Shape;6367;p49"/>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9"/>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9"/>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9"/>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1" name="Google Shape;6371;p49"/>
          <p:cNvGrpSpPr/>
          <p:nvPr/>
        </p:nvGrpSpPr>
        <p:grpSpPr>
          <a:xfrm>
            <a:off x="1226399" y="950502"/>
            <a:ext cx="273682" cy="273708"/>
            <a:chOff x="-25134800" y="-6360725"/>
            <a:chExt cx="424050" cy="424025"/>
          </a:xfrm>
        </p:grpSpPr>
        <p:sp>
          <p:nvSpPr>
            <p:cNvPr id="6372" name="Google Shape;6372;p49"/>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9"/>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9"/>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9"/>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6" name="Google Shape;6376;p49"/>
          <p:cNvSpPr/>
          <p:nvPr/>
        </p:nvSpPr>
        <p:spPr>
          <a:xfrm flipH="1">
            <a:off x="778519" y="3100289"/>
            <a:ext cx="1401731" cy="1110787"/>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81">
          <a:extLst>
            <a:ext uri="{FF2B5EF4-FFF2-40B4-BE49-F238E27FC236}">
              <a16:creationId xmlns:a16="http://schemas.microsoft.com/office/drawing/2014/main" id="{9DEEBBB5-3263-E69F-CBAE-88C205CE9693}"/>
            </a:ext>
          </a:extLst>
        </p:cNvPr>
        <p:cNvGrpSpPr/>
        <p:nvPr/>
      </p:nvGrpSpPr>
      <p:grpSpPr>
        <a:xfrm>
          <a:off x="0" y="0"/>
          <a:ext cx="0" cy="0"/>
          <a:chOff x="0" y="0"/>
          <a:chExt cx="0" cy="0"/>
        </a:xfrm>
      </p:grpSpPr>
      <p:sp>
        <p:nvSpPr>
          <p:cNvPr id="6284" name="Google Shape;6284;p47">
            <a:extLst>
              <a:ext uri="{FF2B5EF4-FFF2-40B4-BE49-F238E27FC236}">
                <a16:creationId xmlns:a16="http://schemas.microsoft.com/office/drawing/2014/main" id="{B01FFCF1-8187-8868-A0A2-10276593ADD2}"/>
              </a:ext>
            </a:extLst>
          </p:cNvPr>
          <p:cNvSpPr txBox="1">
            <a:spLocks noGrp="1"/>
          </p:cNvSpPr>
          <p:nvPr>
            <p:ph type="title"/>
          </p:nvPr>
        </p:nvSpPr>
        <p:spPr>
          <a:xfrm>
            <a:off x="124975" y="191800"/>
            <a:ext cx="3292558" cy="5929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t>Thank you!</a:t>
            </a:r>
          </a:p>
        </p:txBody>
      </p:sp>
      <p:sp>
        <p:nvSpPr>
          <p:cNvPr id="6286" name="Google Shape;6286;p47">
            <a:extLst>
              <a:ext uri="{FF2B5EF4-FFF2-40B4-BE49-F238E27FC236}">
                <a16:creationId xmlns:a16="http://schemas.microsoft.com/office/drawing/2014/main" id="{45B3D3B0-BDB8-A77C-2E85-4F83F3558921}"/>
              </a:ext>
            </a:extLst>
          </p:cNvPr>
          <p:cNvSpPr txBox="1">
            <a:spLocks noGrp="1"/>
          </p:cNvSpPr>
          <p:nvPr>
            <p:ph type="subTitle" idx="1"/>
          </p:nvPr>
        </p:nvSpPr>
        <p:spPr>
          <a:xfrm>
            <a:off x="0" y="1335326"/>
            <a:ext cx="6527582" cy="1644334"/>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da-DK" dirty="0"/>
              <a:t>Hoppe P. et al. 2021, The Astrophysical Journal. 913 10</a:t>
            </a:r>
          </a:p>
          <a:p>
            <a:pPr algn="l">
              <a:buFont typeface="Arial" panose="020B0604020202020204" pitchFamily="34" charset="0"/>
              <a:buChar char="•"/>
            </a:pPr>
            <a:r>
              <a:rPr lang="en-US" dirty="0"/>
              <a:t>Jack Schulte et al. 2021, The Astrophysical Journal. 908 38</a:t>
            </a:r>
          </a:p>
          <a:p>
            <a:pPr algn="l">
              <a:buFont typeface="Arial" panose="020B0604020202020204" pitchFamily="34" charset="0"/>
              <a:buChar char="•"/>
            </a:pPr>
            <a:r>
              <a:rPr lang="en-US" dirty="0"/>
              <a:t>Lodders K. 2020, Solar Elemental Abundances, The Oxford Research Encyclopedia of Planetary Science.</a:t>
            </a:r>
          </a:p>
          <a:p>
            <a:pPr algn="l">
              <a:buFont typeface="Arial" panose="020B0604020202020204" pitchFamily="34" charset="0"/>
              <a:buChar char="•"/>
            </a:pPr>
            <a:r>
              <a:rPr lang="en-US" dirty="0"/>
              <a:t>Leitner J. &amp; Hoppe P. 2019, Nature Astronomy 3. 725-729</a:t>
            </a:r>
          </a:p>
          <a:p>
            <a:pPr algn="l">
              <a:buFont typeface="Arial" panose="020B0604020202020204" pitchFamily="34" charset="0"/>
              <a:buChar char="•"/>
            </a:pPr>
            <a:r>
              <a:rPr lang="en-US" dirty="0"/>
              <a:t>Nittler L. et al. 2021, Meteoritics &amp; Planetary Science 56.</a:t>
            </a:r>
          </a:p>
          <a:p>
            <a:pPr algn="l">
              <a:buFont typeface="Arial" panose="020B0604020202020204" pitchFamily="34" charset="0"/>
              <a:buChar char="•"/>
            </a:pPr>
            <a:r>
              <a:rPr lang="en-US" dirty="0"/>
              <a:t>Barosch J. et al. 2022, Geochimica et Cosmochimica Acta 335. </a:t>
            </a:r>
          </a:p>
          <a:p>
            <a:pPr algn="l">
              <a:buFont typeface="Arial" panose="020B0604020202020204" pitchFamily="34" charset="0"/>
              <a:buChar char="•"/>
            </a:pPr>
            <a:r>
              <a:rPr lang="en-US" dirty="0"/>
              <a:t>Nguyen A. et al. (2016) The Astrophysical Journal 818 51. </a:t>
            </a:r>
          </a:p>
          <a:p>
            <a:pPr algn="l">
              <a:buFont typeface="Arial" panose="020B0604020202020204" pitchFamily="34" charset="0"/>
              <a:buChar char="•"/>
            </a:pPr>
            <a:endParaRPr lang="en-US" dirty="0"/>
          </a:p>
        </p:txBody>
      </p:sp>
      <p:sp>
        <p:nvSpPr>
          <p:cNvPr id="6288" name="Google Shape;6288;p47">
            <a:extLst>
              <a:ext uri="{FF2B5EF4-FFF2-40B4-BE49-F238E27FC236}">
                <a16:creationId xmlns:a16="http://schemas.microsoft.com/office/drawing/2014/main" id="{579ACDBD-1536-5244-DDCF-A386BE117FA5}"/>
              </a:ext>
            </a:extLst>
          </p:cNvPr>
          <p:cNvSpPr txBox="1">
            <a:spLocks noGrp="1"/>
          </p:cNvSpPr>
          <p:nvPr>
            <p:ph type="subTitle" idx="2"/>
          </p:nvPr>
        </p:nvSpPr>
        <p:spPr>
          <a:xfrm>
            <a:off x="124975" y="3648062"/>
            <a:ext cx="7316244" cy="441018"/>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r>
              <a:rPr lang="en-US" dirty="0"/>
              <a:t>Mentor: Dr. Maitrayee Bose, ASU SESE</a:t>
            </a:r>
          </a:p>
          <a:p>
            <a:pPr marL="285750" indent="-285750" algn="l">
              <a:buFont typeface="Arial" panose="020B0604020202020204" pitchFamily="34" charset="0"/>
              <a:buChar char="•"/>
            </a:pPr>
            <a:r>
              <a:rPr lang="en-US" dirty="0"/>
              <a:t>3D Supernova models: Dr. Patrick Young, ASU SESE</a:t>
            </a:r>
          </a:p>
          <a:p>
            <a:pPr marL="285750" indent="-285750" algn="l">
              <a:buFont typeface="Arial" panose="020B0604020202020204" pitchFamily="34" charset="0"/>
              <a:buChar char="•"/>
            </a:pPr>
            <a:r>
              <a:rPr lang="en-US" dirty="0"/>
              <a:t>Center for Isotope Analysis, ASU</a:t>
            </a:r>
          </a:p>
          <a:p>
            <a:pPr marL="285750" indent="-285750" algn="l">
              <a:buFont typeface="Arial" panose="020B0604020202020204" pitchFamily="34" charset="0"/>
              <a:buChar char="•"/>
            </a:pPr>
            <a:r>
              <a:rPr lang="en-US" dirty="0"/>
              <a:t>Slides: This presentation template was created by Slidesgo and includes icons by Flaticon</a:t>
            </a:r>
          </a:p>
          <a:p>
            <a:pPr marL="285750" indent="-285750" algn="l">
              <a:buFont typeface="Arial" panose="020B0604020202020204" pitchFamily="34" charset="0"/>
              <a:buChar char="•"/>
            </a:pPr>
            <a:r>
              <a:rPr lang="en-US" dirty="0"/>
              <a:t>Supported in part through the </a:t>
            </a:r>
            <a:r>
              <a:rPr lang="en-US" b="1" dirty="0"/>
              <a:t>Arizona NASA Space Grant Consortium</a:t>
            </a:r>
            <a:r>
              <a:rPr lang="en-US" dirty="0"/>
              <a:t>, Cooperative Agreement 80NSSC20M0041.</a:t>
            </a:r>
          </a:p>
        </p:txBody>
      </p:sp>
      <p:sp>
        <p:nvSpPr>
          <p:cNvPr id="6292" name="Google Shape;6292;p47">
            <a:extLst>
              <a:ext uri="{FF2B5EF4-FFF2-40B4-BE49-F238E27FC236}">
                <a16:creationId xmlns:a16="http://schemas.microsoft.com/office/drawing/2014/main" id="{0FADB6F6-2066-898E-36E6-4A8B424C8444}"/>
              </a:ext>
            </a:extLst>
          </p:cNvPr>
          <p:cNvSpPr txBox="1">
            <a:spLocks noGrp="1"/>
          </p:cNvSpPr>
          <p:nvPr>
            <p:ph type="subTitle" idx="3"/>
          </p:nvPr>
        </p:nvSpPr>
        <p:spPr>
          <a:xfrm>
            <a:off x="3428092" y="262464"/>
            <a:ext cx="3457255" cy="962715"/>
          </a:xfrm>
          <a:prstGeom prst="rect">
            <a:avLst/>
          </a:prstGeom>
        </p:spPr>
        <p:txBody>
          <a:bodyPr spcFirstLastPara="1" wrap="square" lIns="91425" tIns="91425" rIns="91425" bIns="91425" anchor="b" anchorCtr="0">
            <a:noAutofit/>
          </a:bodyPr>
          <a:lstStyle/>
          <a:p>
            <a:pPr marL="0" lvl="0" indent="0"/>
            <a:r>
              <a:rPr lang="en" sz="1800" dirty="0"/>
              <a:t>Do you have any questions?</a:t>
            </a:r>
          </a:p>
          <a:p>
            <a:pPr marL="0" lvl="0" indent="0"/>
            <a:r>
              <a:rPr lang="en-US" sz="1800" dirty="0"/>
              <a:t>elshepar@asu.edu</a:t>
            </a:r>
          </a:p>
          <a:p>
            <a:pPr marL="0" lvl="0" indent="0"/>
            <a:endParaRPr lang="en-US" dirty="0"/>
          </a:p>
        </p:txBody>
      </p:sp>
      <p:sp>
        <p:nvSpPr>
          <p:cNvPr id="6293" name="Google Shape;6293;p47">
            <a:extLst>
              <a:ext uri="{FF2B5EF4-FFF2-40B4-BE49-F238E27FC236}">
                <a16:creationId xmlns:a16="http://schemas.microsoft.com/office/drawing/2014/main" id="{7F844162-F566-167C-BB61-206696E0DC66}"/>
              </a:ext>
            </a:extLst>
          </p:cNvPr>
          <p:cNvSpPr txBox="1">
            <a:spLocks noGrp="1"/>
          </p:cNvSpPr>
          <p:nvPr>
            <p:ph type="subTitle" idx="4"/>
          </p:nvPr>
        </p:nvSpPr>
        <p:spPr>
          <a:xfrm>
            <a:off x="734031" y="1029047"/>
            <a:ext cx="19782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References</a:t>
            </a:r>
            <a:endParaRPr dirty="0"/>
          </a:p>
        </p:txBody>
      </p:sp>
      <p:sp>
        <p:nvSpPr>
          <p:cNvPr id="6294" name="Google Shape;6294;p47">
            <a:extLst>
              <a:ext uri="{FF2B5EF4-FFF2-40B4-BE49-F238E27FC236}">
                <a16:creationId xmlns:a16="http://schemas.microsoft.com/office/drawing/2014/main" id="{592A5E6C-4E35-8F7E-A5D3-ECB294A9A358}"/>
              </a:ext>
            </a:extLst>
          </p:cNvPr>
          <p:cNvSpPr txBox="1">
            <a:spLocks noGrp="1"/>
          </p:cNvSpPr>
          <p:nvPr>
            <p:ph type="subTitle" idx="5"/>
          </p:nvPr>
        </p:nvSpPr>
        <p:spPr>
          <a:xfrm>
            <a:off x="402236" y="3468164"/>
            <a:ext cx="3292558" cy="3017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Acknowledgements</a:t>
            </a:r>
            <a:endParaRPr dirty="0"/>
          </a:p>
        </p:txBody>
      </p:sp>
      <p:grpSp>
        <p:nvGrpSpPr>
          <p:cNvPr id="6331" name="Google Shape;6331;p47">
            <a:extLst>
              <a:ext uri="{FF2B5EF4-FFF2-40B4-BE49-F238E27FC236}">
                <a16:creationId xmlns:a16="http://schemas.microsoft.com/office/drawing/2014/main" id="{512785FA-BB98-73F4-2E1C-1EA5E812EB2A}"/>
              </a:ext>
            </a:extLst>
          </p:cNvPr>
          <p:cNvGrpSpPr/>
          <p:nvPr/>
        </p:nvGrpSpPr>
        <p:grpSpPr>
          <a:xfrm>
            <a:off x="8029499" y="683002"/>
            <a:ext cx="273682" cy="273708"/>
            <a:chOff x="-25134800" y="-6360725"/>
            <a:chExt cx="424050" cy="424025"/>
          </a:xfrm>
        </p:grpSpPr>
        <p:sp>
          <p:nvSpPr>
            <p:cNvPr id="6332" name="Google Shape;6332;p47">
              <a:extLst>
                <a:ext uri="{FF2B5EF4-FFF2-40B4-BE49-F238E27FC236}">
                  <a16:creationId xmlns:a16="http://schemas.microsoft.com/office/drawing/2014/main" id="{52E00995-51D2-D276-488C-8542F50D5119}"/>
                </a:ext>
              </a:extLst>
            </p:cNvPr>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47">
              <a:extLst>
                <a:ext uri="{FF2B5EF4-FFF2-40B4-BE49-F238E27FC236}">
                  <a16:creationId xmlns:a16="http://schemas.microsoft.com/office/drawing/2014/main" id="{CE833B4D-C24F-4862-ACFA-EBA794E755C5}"/>
                </a:ext>
              </a:extLst>
            </p:cNvPr>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7">
              <a:extLst>
                <a:ext uri="{FF2B5EF4-FFF2-40B4-BE49-F238E27FC236}">
                  <a16:creationId xmlns:a16="http://schemas.microsoft.com/office/drawing/2014/main" id="{3EC90FBC-8CB6-3622-0E5D-76C2EF35AB7A}"/>
                </a:ext>
              </a:extLst>
            </p:cNvPr>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7">
              <a:extLst>
                <a:ext uri="{FF2B5EF4-FFF2-40B4-BE49-F238E27FC236}">
                  <a16:creationId xmlns:a16="http://schemas.microsoft.com/office/drawing/2014/main" id="{8278EF1C-5880-B43F-47A8-36A3A089AD57}"/>
                </a:ext>
              </a:extLst>
            </p:cNvPr>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909;p71">
            <a:extLst>
              <a:ext uri="{FF2B5EF4-FFF2-40B4-BE49-F238E27FC236}">
                <a16:creationId xmlns:a16="http://schemas.microsoft.com/office/drawing/2014/main" id="{52733011-7A55-02AB-5684-157BA0B69332}"/>
              </a:ext>
            </a:extLst>
          </p:cNvPr>
          <p:cNvGrpSpPr/>
          <p:nvPr/>
        </p:nvGrpSpPr>
        <p:grpSpPr>
          <a:xfrm>
            <a:off x="6538159" y="1335326"/>
            <a:ext cx="583955" cy="544928"/>
            <a:chOff x="1379798" y="1723250"/>
            <a:chExt cx="397887" cy="397887"/>
          </a:xfrm>
        </p:grpSpPr>
        <p:sp>
          <p:nvSpPr>
            <p:cNvPr id="15" name="Google Shape;6910;p71">
              <a:extLst>
                <a:ext uri="{FF2B5EF4-FFF2-40B4-BE49-F238E27FC236}">
                  <a16:creationId xmlns:a16="http://schemas.microsoft.com/office/drawing/2014/main" id="{6FEB6A39-E774-4709-4023-FD764AD60BF9}"/>
                </a:ext>
              </a:extLst>
            </p:cNvPr>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911;p71">
              <a:extLst>
                <a:ext uri="{FF2B5EF4-FFF2-40B4-BE49-F238E27FC236}">
                  <a16:creationId xmlns:a16="http://schemas.microsoft.com/office/drawing/2014/main" id="{A1F9A16A-521E-4422-3DA8-FDB62216B2E5}"/>
                </a:ext>
              </a:extLst>
            </p:cNvPr>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12;p71">
              <a:extLst>
                <a:ext uri="{FF2B5EF4-FFF2-40B4-BE49-F238E27FC236}">
                  <a16:creationId xmlns:a16="http://schemas.microsoft.com/office/drawing/2014/main" id="{B6555219-21B6-C1BA-259B-8FD7328D3C91}"/>
                </a:ext>
              </a:extLst>
            </p:cNvPr>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913;p71">
              <a:extLst>
                <a:ext uri="{FF2B5EF4-FFF2-40B4-BE49-F238E27FC236}">
                  <a16:creationId xmlns:a16="http://schemas.microsoft.com/office/drawing/2014/main" id="{1FA15AE3-A89D-5A1A-000A-0759AECAAAED}"/>
                </a:ext>
              </a:extLst>
            </p:cNvPr>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72F7A2CE-0332-0F3E-AF46-D1EA56072F86}"/>
              </a:ext>
            </a:extLst>
          </p:cNvPr>
          <p:cNvPicPr>
            <a:picLocks noChangeAspect="1"/>
          </p:cNvPicPr>
          <p:nvPr/>
        </p:nvPicPr>
        <p:blipFill>
          <a:blip r:embed="rId3"/>
          <a:stretch>
            <a:fillRect/>
          </a:stretch>
        </p:blipFill>
        <p:spPr>
          <a:xfrm>
            <a:off x="7267518" y="206880"/>
            <a:ext cx="1651362" cy="1644334"/>
          </a:xfrm>
          <a:prstGeom prst="rect">
            <a:avLst/>
          </a:prstGeom>
        </p:spPr>
      </p:pic>
      <p:pic>
        <p:nvPicPr>
          <p:cNvPr id="22" name="Picture 2" descr="Arizona NASA Vertical Text">
            <a:extLst>
              <a:ext uri="{FF2B5EF4-FFF2-40B4-BE49-F238E27FC236}">
                <a16:creationId xmlns:a16="http://schemas.microsoft.com/office/drawing/2014/main" id="{18FDC99E-202C-4C69-FCE6-0BCD65EF7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613" y="2766287"/>
            <a:ext cx="1651362" cy="220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42158"/>
      </p:ext>
    </p:extLst>
  </p:cSld>
  <p:clrMapOvr>
    <a:masterClrMapping/>
  </p:clrMapOvr>
</p:sld>
</file>

<file path=ppt/theme/theme1.xml><?xml version="1.0" encoding="utf-8"?>
<a:theme xmlns:a="http://schemas.openxmlformats.org/drawingml/2006/main" name="Shooting Stars Theme by Slidesgo">
  <a:themeElements>
    <a:clrScheme name="Simple Light">
      <a:dk1>
        <a:srgbClr val="FFFFFF"/>
      </a:dk1>
      <a:lt1>
        <a:srgbClr val="01111C"/>
      </a:lt1>
      <a:dk2>
        <a:srgbClr val="17235C"/>
      </a:dk2>
      <a:lt2>
        <a:srgbClr val="303CB8"/>
      </a:lt2>
      <a:accent1>
        <a:srgbClr val="541346"/>
      </a:accent1>
      <a:accent2>
        <a:srgbClr val="E74752"/>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7C969ED2-42C6-4EBD-92F1-F2AA3CDE0454}"/>
</file>

<file path=customXml/itemProps2.xml><?xml version="1.0" encoding="utf-8"?>
<ds:datastoreItem xmlns:ds="http://schemas.openxmlformats.org/officeDocument/2006/customXml" ds:itemID="{5E37FAF0-0B07-4A40-B6F2-C7B336EC3621}"/>
</file>

<file path=customXml/itemProps3.xml><?xml version="1.0" encoding="utf-8"?>
<ds:datastoreItem xmlns:ds="http://schemas.openxmlformats.org/officeDocument/2006/customXml" ds:itemID="{142C59AD-772B-4403-B08D-CF1A50903E27}"/>
</file>

<file path=docProps/app.xml><?xml version="1.0" encoding="utf-8"?>
<Properties xmlns="http://schemas.openxmlformats.org/officeDocument/2006/extended-properties" xmlns:vt="http://schemas.openxmlformats.org/officeDocument/2006/docPropsVTypes">
  <Template/>
  <TotalTime>736</TotalTime>
  <Words>858</Words>
  <Application>Microsoft Office PowerPoint</Application>
  <PresentationFormat>On-screen Show (16:9)</PresentationFormat>
  <Paragraphs>96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Nunito Light</vt:lpstr>
      <vt:lpstr>Cabin</vt:lpstr>
      <vt:lpstr>Bebas Neue</vt:lpstr>
      <vt:lpstr>Syne</vt:lpstr>
      <vt:lpstr>Arial</vt:lpstr>
      <vt:lpstr>Shooting Stars Theme by Slidesgo</vt:lpstr>
      <vt:lpstr>Identifying Locations for Grain Formation In Core Collapse Supernova Outflows</vt:lpstr>
      <vt:lpstr>Journey of a stardust grain</vt:lpstr>
      <vt:lpstr>PowerPoint Presentation</vt:lpstr>
      <vt:lpstr>Background – Stardust sources</vt:lpstr>
      <vt:lpstr>The Magnesium Isotope Space</vt:lpstr>
      <vt:lpstr>Silicate and Oxide Grain Classification</vt:lpstr>
      <vt:lpstr>Comparison in Multiple Isotope Systems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A. Coe</dc:creator>
  <cp:lastModifiedBy>Coe, Michelle A - (macoe)</cp:lastModifiedBy>
  <cp:revision>6</cp:revision>
  <dcterms:modified xsi:type="dcterms:W3CDTF">2026-04-08T20:01:51Z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